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358" r:id="rId3"/>
    <p:sldId id="320" r:id="rId4"/>
    <p:sldId id="324" r:id="rId5"/>
    <p:sldId id="330" r:id="rId6"/>
    <p:sldId id="317" r:id="rId7"/>
    <p:sldId id="336" r:id="rId8"/>
    <p:sldId id="366" r:id="rId9"/>
    <p:sldId id="319" r:id="rId10"/>
    <p:sldId id="325" r:id="rId11"/>
    <p:sldId id="369" r:id="rId12"/>
    <p:sldId id="333" r:id="rId13"/>
    <p:sldId id="340" r:id="rId14"/>
    <p:sldId id="329" r:id="rId15"/>
    <p:sldId id="331" r:id="rId16"/>
    <p:sldId id="357" r:id="rId17"/>
    <p:sldId id="342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56" r:id="rId26"/>
    <p:sldId id="370" r:id="rId27"/>
    <p:sldId id="347" r:id="rId28"/>
    <p:sldId id="346" r:id="rId29"/>
    <p:sldId id="27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6F0314-9B55-417E-B1FF-51191299CE43}" v="6" dt="2023-08-08T10:24:31.1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74" autoAdjust="0"/>
  </p:normalViewPr>
  <p:slideViewPr>
    <p:cSldViewPr snapToGrid="0">
      <p:cViewPr varScale="1">
        <p:scale>
          <a:sx n="55" d="100"/>
          <a:sy n="55" d="100"/>
        </p:scale>
        <p:origin x="106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microsoft.com/office/2016/11/relationships/changesInfo" Target="changesInfos/changesInfo1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e Chris Soque" userId="9ebdbcbf79932a9a" providerId="LiveId" clId="{146F0314-9B55-417E-B1FF-51191299CE43}"/>
    <pc:docChg chg="undo custSel addSld delSld modSld sldOrd">
      <pc:chgData name="Marie Chris Soque" userId="9ebdbcbf79932a9a" providerId="LiveId" clId="{146F0314-9B55-417E-B1FF-51191299CE43}" dt="2023-08-08T10:44:43.762" v="937" actId="20577"/>
      <pc:docMkLst>
        <pc:docMk/>
      </pc:docMkLst>
      <pc:sldChg chg="modSp mod">
        <pc:chgData name="Marie Chris Soque" userId="9ebdbcbf79932a9a" providerId="LiveId" clId="{146F0314-9B55-417E-B1FF-51191299CE43}" dt="2023-08-08T10:03:56.038" v="188" actId="20577"/>
        <pc:sldMkLst>
          <pc:docMk/>
          <pc:sldMk cId="1446773848" sldId="319"/>
        </pc:sldMkLst>
        <pc:spChg chg="mod">
          <ac:chgData name="Marie Chris Soque" userId="9ebdbcbf79932a9a" providerId="LiveId" clId="{146F0314-9B55-417E-B1FF-51191299CE43}" dt="2023-08-08T10:03:56.038" v="188" actId="20577"/>
          <ac:spMkLst>
            <pc:docMk/>
            <pc:sldMk cId="1446773848" sldId="319"/>
            <ac:spMk id="4" creationId="{BFDCC0B7-7B50-4CDE-69A1-63E4989C63C9}"/>
          </ac:spMkLst>
        </pc:spChg>
      </pc:sldChg>
      <pc:sldChg chg="modSp mod">
        <pc:chgData name="Marie Chris Soque" userId="9ebdbcbf79932a9a" providerId="LiveId" clId="{146F0314-9B55-417E-B1FF-51191299CE43}" dt="2023-08-08T09:56:51.499" v="60" actId="20577"/>
        <pc:sldMkLst>
          <pc:docMk/>
          <pc:sldMk cId="2412668215" sldId="320"/>
        </pc:sldMkLst>
        <pc:spChg chg="mod">
          <ac:chgData name="Marie Chris Soque" userId="9ebdbcbf79932a9a" providerId="LiveId" clId="{146F0314-9B55-417E-B1FF-51191299CE43}" dt="2023-08-08T09:56:51.499" v="60" actId="20577"/>
          <ac:spMkLst>
            <pc:docMk/>
            <pc:sldMk cId="2412668215" sldId="320"/>
            <ac:spMk id="2" creationId="{D1F6532E-CF8F-44C0-AFBE-18569735C5C4}"/>
          </ac:spMkLst>
        </pc:spChg>
        <pc:spChg chg="mod">
          <ac:chgData name="Marie Chris Soque" userId="9ebdbcbf79932a9a" providerId="LiveId" clId="{146F0314-9B55-417E-B1FF-51191299CE43}" dt="2023-08-08T09:56:41.484" v="34" actId="20577"/>
          <ac:spMkLst>
            <pc:docMk/>
            <pc:sldMk cId="2412668215" sldId="320"/>
            <ac:spMk id="4" creationId="{852FAB6F-A1D0-25BC-9C15-BAC6AB8A2835}"/>
          </ac:spMkLst>
        </pc:spChg>
      </pc:sldChg>
      <pc:sldChg chg="modSp mod">
        <pc:chgData name="Marie Chris Soque" userId="9ebdbcbf79932a9a" providerId="LiveId" clId="{146F0314-9B55-417E-B1FF-51191299CE43}" dt="2023-08-08T10:04:07.754" v="200" actId="20577"/>
        <pc:sldMkLst>
          <pc:docMk/>
          <pc:sldMk cId="4128052143" sldId="325"/>
        </pc:sldMkLst>
        <pc:spChg chg="mod">
          <ac:chgData name="Marie Chris Soque" userId="9ebdbcbf79932a9a" providerId="LiveId" clId="{146F0314-9B55-417E-B1FF-51191299CE43}" dt="2023-08-08T10:04:07.754" v="200" actId="20577"/>
          <ac:spMkLst>
            <pc:docMk/>
            <pc:sldMk cId="4128052143" sldId="325"/>
            <ac:spMk id="4" creationId="{125CD3A3-6DCA-4A4A-573C-5D82DEAB2488}"/>
          </ac:spMkLst>
        </pc:spChg>
      </pc:sldChg>
      <pc:sldChg chg="modSp mod">
        <pc:chgData name="Marie Chris Soque" userId="9ebdbcbf79932a9a" providerId="LiveId" clId="{146F0314-9B55-417E-B1FF-51191299CE43}" dt="2023-08-08T10:08:41.305" v="248" actId="20577"/>
        <pc:sldMkLst>
          <pc:docMk/>
          <pc:sldMk cId="4120543469" sldId="330"/>
        </pc:sldMkLst>
        <pc:spChg chg="mod">
          <ac:chgData name="Marie Chris Soque" userId="9ebdbcbf79932a9a" providerId="LiveId" clId="{146F0314-9B55-417E-B1FF-51191299CE43}" dt="2023-08-08T10:08:41.305" v="248" actId="20577"/>
          <ac:spMkLst>
            <pc:docMk/>
            <pc:sldMk cId="4120543469" sldId="330"/>
            <ac:spMk id="2" creationId="{D1F6532E-CF8F-44C0-AFBE-18569735C5C4}"/>
          </ac:spMkLst>
        </pc:spChg>
        <pc:spChg chg="mod">
          <ac:chgData name="Marie Chris Soque" userId="9ebdbcbf79932a9a" providerId="LiveId" clId="{146F0314-9B55-417E-B1FF-51191299CE43}" dt="2023-08-08T09:58:46.684" v="84" actId="20577"/>
          <ac:spMkLst>
            <pc:docMk/>
            <pc:sldMk cId="4120543469" sldId="330"/>
            <ac:spMk id="4" creationId="{611A9925-D159-3B8A-40DC-5D3D2793BEB5}"/>
          </ac:spMkLst>
        </pc:spChg>
      </pc:sldChg>
      <pc:sldChg chg="modSp mod">
        <pc:chgData name="Marie Chris Soque" userId="9ebdbcbf79932a9a" providerId="LiveId" clId="{146F0314-9B55-417E-B1FF-51191299CE43}" dt="2023-08-08T10:05:02.546" v="227" actId="20577"/>
        <pc:sldMkLst>
          <pc:docMk/>
          <pc:sldMk cId="2405864027" sldId="340"/>
        </pc:sldMkLst>
        <pc:spChg chg="mod">
          <ac:chgData name="Marie Chris Soque" userId="9ebdbcbf79932a9a" providerId="LiveId" clId="{146F0314-9B55-417E-B1FF-51191299CE43}" dt="2023-08-08T10:05:02.546" v="227" actId="20577"/>
          <ac:spMkLst>
            <pc:docMk/>
            <pc:sldMk cId="2405864027" sldId="340"/>
            <ac:spMk id="2" creationId="{D1F6532E-CF8F-44C0-AFBE-18569735C5C4}"/>
          </ac:spMkLst>
        </pc:spChg>
      </pc:sldChg>
      <pc:sldChg chg="add del">
        <pc:chgData name="Marie Chris Soque" userId="9ebdbcbf79932a9a" providerId="LiveId" clId="{146F0314-9B55-417E-B1FF-51191299CE43}" dt="2023-08-08T10:22:09.712" v="297"/>
        <pc:sldMkLst>
          <pc:docMk/>
          <pc:sldMk cId="634543699" sldId="342"/>
        </pc:sldMkLst>
      </pc:sldChg>
      <pc:sldChg chg="add del">
        <pc:chgData name="Marie Chris Soque" userId="9ebdbcbf79932a9a" providerId="LiveId" clId="{146F0314-9B55-417E-B1FF-51191299CE43}" dt="2023-08-08T10:24:31.101" v="309"/>
        <pc:sldMkLst>
          <pc:docMk/>
          <pc:sldMk cId="781333009" sldId="342"/>
        </pc:sldMkLst>
      </pc:sldChg>
      <pc:sldChg chg="add del">
        <pc:chgData name="Marie Chris Soque" userId="9ebdbcbf79932a9a" providerId="LiveId" clId="{146F0314-9B55-417E-B1FF-51191299CE43}" dt="2023-08-08T10:23:01.222" v="301"/>
        <pc:sldMkLst>
          <pc:docMk/>
          <pc:sldMk cId="1281953916" sldId="342"/>
        </pc:sldMkLst>
      </pc:sldChg>
      <pc:sldChg chg="add del">
        <pc:chgData name="Marie Chris Soque" userId="9ebdbcbf79932a9a" providerId="LiveId" clId="{146F0314-9B55-417E-B1FF-51191299CE43}" dt="2023-08-08T10:24:37.470" v="310" actId="2696"/>
        <pc:sldMkLst>
          <pc:docMk/>
          <pc:sldMk cId="4225998404" sldId="342"/>
        </pc:sldMkLst>
      </pc:sldChg>
      <pc:sldChg chg="modSp mod">
        <pc:chgData name="Marie Chris Soque" userId="9ebdbcbf79932a9a" providerId="LiveId" clId="{146F0314-9B55-417E-B1FF-51191299CE43}" dt="2023-08-08T10:35:37.469" v="356" actId="20577"/>
        <pc:sldMkLst>
          <pc:docMk/>
          <pc:sldMk cId="1160430988" sldId="347"/>
        </pc:sldMkLst>
        <pc:spChg chg="mod">
          <ac:chgData name="Marie Chris Soque" userId="9ebdbcbf79932a9a" providerId="LiveId" clId="{146F0314-9B55-417E-B1FF-51191299CE43}" dt="2023-08-08T10:35:37.469" v="356" actId="20577"/>
          <ac:spMkLst>
            <pc:docMk/>
            <pc:sldMk cId="1160430988" sldId="347"/>
            <ac:spMk id="4" creationId="{5F89EBD4-3CC9-367B-C4C5-14B680E1CE0E}"/>
          </ac:spMkLst>
        </pc:spChg>
      </pc:sldChg>
      <pc:sldChg chg="add del">
        <pc:chgData name="Marie Chris Soque" userId="9ebdbcbf79932a9a" providerId="LiveId" clId="{146F0314-9B55-417E-B1FF-51191299CE43}" dt="2023-08-08T10:22:09.712" v="297"/>
        <pc:sldMkLst>
          <pc:docMk/>
          <pc:sldMk cId="347992883" sldId="349"/>
        </pc:sldMkLst>
      </pc:sldChg>
      <pc:sldChg chg="add del">
        <pc:chgData name="Marie Chris Soque" userId="9ebdbcbf79932a9a" providerId="LiveId" clId="{146F0314-9B55-417E-B1FF-51191299CE43}" dt="2023-08-08T10:24:31.101" v="309"/>
        <pc:sldMkLst>
          <pc:docMk/>
          <pc:sldMk cId="2514171761" sldId="349"/>
        </pc:sldMkLst>
      </pc:sldChg>
      <pc:sldChg chg="add del">
        <pc:chgData name="Marie Chris Soque" userId="9ebdbcbf79932a9a" providerId="LiveId" clId="{146F0314-9B55-417E-B1FF-51191299CE43}" dt="2023-08-08T10:23:01.222" v="301"/>
        <pc:sldMkLst>
          <pc:docMk/>
          <pc:sldMk cId="2997725046" sldId="349"/>
        </pc:sldMkLst>
      </pc:sldChg>
      <pc:sldChg chg="add del">
        <pc:chgData name="Marie Chris Soque" userId="9ebdbcbf79932a9a" providerId="LiveId" clId="{146F0314-9B55-417E-B1FF-51191299CE43}" dt="2023-08-08T10:24:37.470" v="310" actId="2696"/>
        <pc:sldMkLst>
          <pc:docMk/>
          <pc:sldMk cId="3445670845" sldId="349"/>
        </pc:sldMkLst>
      </pc:sldChg>
      <pc:sldChg chg="add del">
        <pc:chgData name="Marie Chris Soque" userId="9ebdbcbf79932a9a" providerId="LiveId" clId="{146F0314-9B55-417E-B1FF-51191299CE43}" dt="2023-08-08T10:24:31.101" v="309"/>
        <pc:sldMkLst>
          <pc:docMk/>
          <pc:sldMk cId="384008482" sldId="350"/>
        </pc:sldMkLst>
      </pc:sldChg>
      <pc:sldChg chg="add del">
        <pc:chgData name="Marie Chris Soque" userId="9ebdbcbf79932a9a" providerId="LiveId" clId="{146F0314-9B55-417E-B1FF-51191299CE43}" dt="2023-08-08T10:22:09.712" v="297"/>
        <pc:sldMkLst>
          <pc:docMk/>
          <pc:sldMk cId="1256608182" sldId="350"/>
        </pc:sldMkLst>
      </pc:sldChg>
      <pc:sldChg chg="add del">
        <pc:chgData name="Marie Chris Soque" userId="9ebdbcbf79932a9a" providerId="LiveId" clId="{146F0314-9B55-417E-B1FF-51191299CE43}" dt="2023-08-08T10:23:01.222" v="301"/>
        <pc:sldMkLst>
          <pc:docMk/>
          <pc:sldMk cId="2851326505" sldId="350"/>
        </pc:sldMkLst>
      </pc:sldChg>
      <pc:sldChg chg="add del">
        <pc:chgData name="Marie Chris Soque" userId="9ebdbcbf79932a9a" providerId="LiveId" clId="{146F0314-9B55-417E-B1FF-51191299CE43}" dt="2023-08-08T10:24:37.470" v="310" actId="2696"/>
        <pc:sldMkLst>
          <pc:docMk/>
          <pc:sldMk cId="3600241073" sldId="350"/>
        </pc:sldMkLst>
      </pc:sldChg>
      <pc:sldChg chg="add del">
        <pc:chgData name="Marie Chris Soque" userId="9ebdbcbf79932a9a" providerId="LiveId" clId="{146F0314-9B55-417E-B1FF-51191299CE43}" dt="2023-08-08T10:24:37.470" v="310" actId="2696"/>
        <pc:sldMkLst>
          <pc:docMk/>
          <pc:sldMk cId="1002176053" sldId="351"/>
        </pc:sldMkLst>
      </pc:sldChg>
      <pc:sldChg chg="add del">
        <pc:chgData name="Marie Chris Soque" userId="9ebdbcbf79932a9a" providerId="LiveId" clId="{146F0314-9B55-417E-B1FF-51191299CE43}" dt="2023-08-08T10:22:09.712" v="297"/>
        <pc:sldMkLst>
          <pc:docMk/>
          <pc:sldMk cId="1559236152" sldId="351"/>
        </pc:sldMkLst>
      </pc:sldChg>
      <pc:sldChg chg="add del">
        <pc:chgData name="Marie Chris Soque" userId="9ebdbcbf79932a9a" providerId="LiveId" clId="{146F0314-9B55-417E-B1FF-51191299CE43}" dt="2023-08-08T10:24:31.101" v="309"/>
        <pc:sldMkLst>
          <pc:docMk/>
          <pc:sldMk cId="2434110540" sldId="351"/>
        </pc:sldMkLst>
      </pc:sldChg>
      <pc:sldChg chg="add del">
        <pc:chgData name="Marie Chris Soque" userId="9ebdbcbf79932a9a" providerId="LiveId" clId="{146F0314-9B55-417E-B1FF-51191299CE43}" dt="2023-08-08T10:23:01.222" v="301"/>
        <pc:sldMkLst>
          <pc:docMk/>
          <pc:sldMk cId="2615074489" sldId="351"/>
        </pc:sldMkLst>
      </pc:sldChg>
      <pc:sldChg chg="add del">
        <pc:chgData name="Marie Chris Soque" userId="9ebdbcbf79932a9a" providerId="LiveId" clId="{146F0314-9B55-417E-B1FF-51191299CE43}" dt="2023-08-08T10:23:01.222" v="301"/>
        <pc:sldMkLst>
          <pc:docMk/>
          <pc:sldMk cId="648330809" sldId="352"/>
        </pc:sldMkLst>
      </pc:sldChg>
      <pc:sldChg chg="add del">
        <pc:chgData name="Marie Chris Soque" userId="9ebdbcbf79932a9a" providerId="LiveId" clId="{146F0314-9B55-417E-B1FF-51191299CE43}" dt="2023-08-08T10:22:09.712" v="297"/>
        <pc:sldMkLst>
          <pc:docMk/>
          <pc:sldMk cId="869259054" sldId="352"/>
        </pc:sldMkLst>
      </pc:sldChg>
      <pc:sldChg chg="add del">
        <pc:chgData name="Marie Chris Soque" userId="9ebdbcbf79932a9a" providerId="LiveId" clId="{146F0314-9B55-417E-B1FF-51191299CE43}" dt="2023-08-08T10:24:31.101" v="309"/>
        <pc:sldMkLst>
          <pc:docMk/>
          <pc:sldMk cId="2080471528" sldId="352"/>
        </pc:sldMkLst>
      </pc:sldChg>
      <pc:sldChg chg="modSp add del mod">
        <pc:chgData name="Marie Chris Soque" userId="9ebdbcbf79932a9a" providerId="LiveId" clId="{146F0314-9B55-417E-B1FF-51191299CE43}" dt="2023-08-08T10:24:37.470" v="310" actId="2696"/>
        <pc:sldMkLst>
          <pc:docMk/>
          <pc:sldMk cId="2523656107" sldId="352"/>
        </pc:sldMkLst>
        <pc:spChg chg="mod">
          <ac:chgData name="Marie Chris Soque" userId="9ebdbcbf79932a9a" providerId="LiveId" clId="{146F0314-9B55-417E-B1FF-51191299CE43}" dt="2023-08-08T10:17:45.122" v="294" actId="20577"/>
          <ac:spMkLst>
            <pc:docMk/>
            <pc:sldMk cId="2523656107" sldId="352"/>
            <ac:spMk id="5" creationId="{F0F8634C-D44F-7054-7C05-7C15E81F80E0}"/>
          </ac:spMkLst>
        </pc:spChg>
      </pc:sldChg>
      <pc:sldChg chg="modSp mod">
        <pc:chgData name="Marie Chris Soque" userId="9ebdbcbf79932a9a" providerId="LiveId" clId="{146F0314-9B55-417E-B1FF-51191299CE43}" dt="2023-08-08T10:43:53.239" v="763" actId="20577"/>
        <pc:sldMkLst>
          <pc:docMk/>
          <pc:sldMk cId="3017441688" sldId="353"/>
        </pc:sldMkLst>
        <pc:spChg chg="mod">
          <ac:chgData name="Marie Chris Soque" userId="9ebdbcbf79932a9a" providerId="LiveId" clId="{146F0314-9B55-417E-B1FF-51191299CE43}" dt="2023-08-08T10:42:12.875" v="545" actId="20577"/>
          <ac:spMkLst>
            <pc:docMk/>
            <pc:sldMk cId="3017441688" sldId="353"/>
            <ac:spMk id="2" creationId="{D1F6532E-CF8F-44C0-AFBE-18569735C5C4}"/>
          </ac:spMkLst>
        </pc:spChg>
        <pc:spChg chg="mod">
          <ac:chgData name="Marie Chris Soque" userId="9ebdbcbf79932a9a" providerId="LiveId" clId="{146F0314-9B55-417E-B1FF-51191299CE43}" dt="2023-08-08T10:43:53.239" v="763" actId="20577"/>
          <ac:spMkLst>
            <pc:docMk/>
            <pc:sldMk cId="3017441688" sldId="353"/>
            <ac:spMk id="4" creationId="{D239E9CE-27FB-8815-BE14-4B25B6CB789A}"/>
          </ac:spMkLst>
        </pc:spChg>
      </pc:sldChg>
      <pc:sldChg chg="modSp mod">
        <pc:chgData name="Marie Chris Soque" userId="9ebdbcbf79932a9a" providerId="LiveId" clId="{146F0314-9B55-417E-B1FF-51191299CE43}" dt="2023-08-08T10:43:42.884" v="715" actId="20577"/>
        <pc:sldMkLst>
          <pc:docMk/>
          <pc:sldMk cId="3914056519" sldId="354"/>
        </pc:sldMkLst>
        <pc:spChg chg="mod">
          <ac:chgData name="Marie Chris Soque" userId="9ebdbcbf79932a9a" providerId="LiveId" clId="{146F0314-9B55-417E-B1FF-51191299CE43}" dt="2023-08-08T10:42:32.317" v="564" actId="20577"/>
          <ac:spMkLst>
            <pc:docMk/>
            <pc:sldMk cId="3914056519" sldId="354"/>
            <ac:spMk id="2" creationId="{D1F6532E-CF8F-44C0-AFBE-18569735C5C4}"/>
          </ac:spMkLst>
        </pc:spChg>
        <pc:spChg chg="mod">
          <ac:chgData name="Marie Chris Soque" userId="9ebdbcbf79932a9a" providerId="LiveId" clId="{146F0314-9B55-417E-B1FF-51191299CE43}" dt="2023-08-08T10:43:42.884" v="715" actId="20577"/>
          <ac:spMkLst>
            <pc:docMk/>
            <pc:sldMk cId="3914056519" sldId="354"/>
            <ac:spMk id="4" creationId="{A09FCC46-0CAF-FA04-4F51-8C12B61C83CE}"/>
          </ac:spMkLst>
        </pc:spChg>
      </pc:sldChg>
      <pc:sldChg chg="modSp mod">
        <pc:chgData name="Marie Chris Soque" userId="9ebdbcbf79932a9a" providerId="LiveId" clId="{146F0314-9B55-417E-B1FF-51191299CE43}" dt="2023-08-08T10:43:34.462" v="685" actId="20577"/>
        <pc:sldMkLst>
          <pc:docMk/>
          <pc:sldMk cId="4292145717" sldId="355"/>
        </pc:sldMkLst>
        <pc:spChg chg="mod">
          <ac:chgData name="Marie Chris Soque" userId="9ebdbcbf79932a9a" providerId="LiveId" clId="{146F0314-9B55-417E-B1FF-51191299CE43}" dt="2023-08-08T10:43:02.259" v="621" actId="20577"/>
          <ac:spMkLst>
            <pc:docMk/>
            <pc:sldMk cId="4292145717" sldId="355"/>
            <ac:spMk id="2" creationId="{D1F6532E-CF8F-44C0-AFBE-18569735C5C4}"/>
          </ac:spMkLst>
        </pc:spChg>
        <pc:spChg chg="mod">
          <ac:chgData name="Marie Chris Soque" userId="9ebdbcbf79932a9a" providerId="LiveId" clId="{146F0314-9B55-417E-B1FF-51191299CE43}" dt="2023-08-08T10:43:34.462" v="685" actId="20577"/>
          <ac:spMkLst>
            <pc:docMk/>
            <pc:sldMk cId="4292145717" sldId="355"/>
            <ac:spMk id="4" creationId="{8FF5BF4E-C04A-CC59-5CB0-22A0B9C4D9C6}"/>
          </ac:spMkLst>
        </pc:spChg>
      </pc:sldChg>
      <pc:sldChg chg="modSp mod">
        <pc:chgData name="Marie Chris Soque" userId="9ebdbcbf79932a9a" providerId="LiveId" clId="{146F0314-9B55-417E-B1FF-51191299CE43}" dt="2023-08-08T10:44:43.762" v="937" actId="20577"/>
        <pc:sldMkLst>
          <pc:docMk/>
          <pc:sldMk cId="166716708" sldId="356"/>
        </pc:sldMkLst>
        <pc:spChg chg="mod">
          <ac:chgData name="Marie Chris Soque" userId="9ebdbcbf79932a9a" providerId="LiveId" clId="{146F0314-9B55-417E-B1FF-51191299CE43}" dt="2023-08-08T10:44:22.011" v="837" actId="20577"/>
          <ac:spMkLst>
            <pc:docMk/>
            <pc:sldMk cId="166716708" sldId="356"/>
            <ac:spMk id="2" creationId="{D1F6532E-CF8F-44C0-AFBE-18569735C5C4}"/>
          </ac:spMkLst>
        </pc:spChg>
        <pc:spChg chg="mod">
          <ac:chgData name="Marie Chris Soque" userId="9ebdbcbf79932a9a" providerId="LiveId" clId="{146F0314-9B55-417E-B1FF-51191299CE43}" dt="2023-08-08T10:44:43.762" v="937" actId="20577"/>
          <ac:spMkLst>
            <pc:docMk/>
            <pc:sldMk cId="166716708" sldId="356"/>
            <ac:spMk id="4" creationId="{DF04965F-D478-9206-F822-66D372E5A8EB}"/>
          </ac:spMkLst>
        </pc:spChg>
      </pc:sldChg>
      <pc:sldChg chg="add del">
        <pc:chgData name="Marie Chris Soque" userId="9ebdbcbf79932a9a" providerId="LiveId" clId="{146F0314-9B55-417E-B1FF-51191299CE43}" dt="2023-08-08T10:24:37.470" v="310" actId="2696"/>
        <pc:sldMkLst>
          <pc:docMk/>
          <pc:sldMk cId="906254872" sldId="357"/>
        </pc:sldMkLst>
      </pc:sldChg>
      <pc:sldChg chg="add del setBg">
        <pc:chgData name="Marie Chris Soque" userId="9ebdbcbf79932a9a" providerId="LiveId" clId="{146F0314-9B55-417E-B1FF-51191299CE43}" dt="2023-08-08T10:22:09.712" v="297"/>
        <pc:sldMkLst>
          <pc:docMk/>
          <pc:sldMk cId="1280363878" sldId="357"/>
        </pc:sldMkLst>
      </pc:sldChg>
      <pc:sldChg chg="modSp add del mod setBg">
        <pc:chgData name="Marie Chris Soque" userId="9ebdbcbf79932a9a" providerId="LiveId" clId="{146F0314-9B55-417E-B1FF-51191299CE43}" dt="2023-08-08T10:24:31.101" v="309"/>
        <pc:sldMkLst>
          <pc:docMk/>
          <pc:sldMk cId="2466477262" sldId="357"/>
        </pc:sldMkLst>
        <pc:spChg chg="mod">
          <ac:chgData name="Marie Chris Soque" userId="9ebdbcbf79932a9a" providerId="LiveId" clId="{146F0314-9B55-417E-B1FF-51191299CE43}" dt="2023-08-08T10:24:30.340" v="308" actId="207"/>
          <ac:spMkLst>
            <pc:docMk/>
            <pc:sldMk cId="2466477262" sldId="357"/>
            <ac:spMk id="6" creationId="{24F3D07E-838C-4889-9476-368D23072D0B}"/>
          </ac:spMkLst>
        </pc:spChg>
      </pc:sldChg>
      <pc:sldChg chg="add del setBg">
        <pc:chgData name="Marie Chris Soque" userId="9ebdbcbf79932a9a" providerId="LiveId" clId="{146F0314-9B55-417E-B1FF-51191299CE43}" dt="2023-08-08T10:23:01.222" v="301"/>
        <pc:sldMkLst>
          <pc:docMk/>
          <pc:sldMk cId="3059194054" sldId="357"/>
        </pc:sldMkLst>
      </pc:sldChg>
      <pc:sldChg chg="add del">
        <pc:chgData name="Marie Chris Soque" userId="9ebdbcbf79932a9a" providerId="LiveId" clId="{146F0314-9B55-417E-B1FF-51191299CE43}" dt="2023-08-08T10:22:09.712" v="297"/>
        <pc:sldMkLst>
          <pc:docMk/>
          <pc:sldMk cId="1215967820" sldId="364"/>
        </pc:sldMkLst>
      </pc:sldChg>
      <pc:sldChg chg="add del">
        <pc:chgData name="Marie Chris Soque" userId="9ebdbcbf79932a9a" providerId="LiveId" clId="{146F0314-9B55-417E-B1FF-51191299CE43}" dt="2023-08-08T10:23:01.222" v="301"/>
        <pc:sldMkLst>
          <pc:docMk/>
          <pc:sldMk cId="2399301902" sldId="364"/>
        </pc:sldMkLst>
      </pc:sldChg>
      <pc:sldChg chg="add del">
        <pc:chgData name="Marie Chris Soque" userId="9ebdbcbf79932a9a" providerId="LiveId" clId="{146F0314-9B55-417E-B1FF-51191299CE43}" dt="2023-08-08T10:24:37.470" v="310" actId="2696"/>
        <pc:sldMkLst>
          <pc:docMk/>
          <pc:sldMk cId="2903290828" sldId="364"/>
        </pc:sldMkLst>
      </pc:sldChg>
      <pc:sldChg chg="add del">
        <pc:chgData name="Marie Chris Soque" userId="9ebdbcbf79932a9a" providerId="LiveId" clId="{146F0314-9B55-417E-B1FF-51191299CE43}" dt="2023-08-08T10:24:31.101" v="309"/>
        <pc:sldMkLst>
          <pc:docMk/>
          <pc:sldMk cId="3384373908" sldId="364"/>
        </pc:sldMkLst>
      </pc:sldChg>
      <pc:sldChg chg="modSp mod">
        <pc:chgData name="Marie Chris Soque" userId="9ebdbcbf79932a9a" providerId="LiveId" clId="{146F0314-9B55-417E-B1FF-51191299CE43}" dt="2023-08-08T10:04:12.785" v="212" actId="20577"/>
        <pc:sldMkLst>
          <pc:docMk/>
          <pc:sldMk cId="4234396374" sldId="369"/>
        </pc:sldMkLst>
        <pc:spChg chg="mod">
          <ac:chgData name="Marie Chris Soque" userId="9ebdbcbf79932a9a" providerId="LiveId" clId="{146F0314-9B55-417E-B1FF-51191299CE43}" dt="2023-08-08T10:04:12.785" v="212" actId="20577"/>
          <ac:spMkLst>
            <pc:docMk/>
            <pc:sldMk cId="4234396374" sldId="369"/>
            <ac:spMk id="4" creationId="{125CD3A3-6DCA-4A4A-573C-5D82DEAB2488}"/>
          </ac:spMkLst>
        </pc:spChg>
      </pc:sldChg>
      <pc:sldChg chg="addSp delSp modSp add del mod ord">
        <pc:chgData name="Marie Chris Soque" userId="9ebdbcbf79932a9a" providerId="LiveId" clId="{146F0314-9B55-417E-B1FF-51191299CE43}" dt="2023-08-08T10:29:33.493" v="315" actId="47"/>
        <pc:sldMkLst>
          <pc:docMk/>
          <pc:sldMk cId="3370345245" sldId="371"/>
        </pc:sldMkLst>
        <pc:spChg chg="del">
          <ac:chgData name="Marie Chris Soque" userId="9ebdbcbf79932a9a" providerId="LiveId" clId="{146F0314-9B55-417E-B1FF-51191299CE43}" dt="2023-08-08T09:32:32.310" v="1" actId="478"/>
          <ac:spMkLst>
            <pc:docMk/>
            <pc:sldMk cId="3370345245" sldId="371"/>
            <ac:spMk id="2" creationId="{462CC308-B66B-AF83-331C-8D2C6404018B}"/>
          </ac:spMkLst>
        </pc:spChg>
        <pc:spChg chg="add del mod">
          <ac:chgData name="Marie Chris Soque" userId="9ebdbcbf79932a9a" providerId="LiveId" clId="{146F0314-9B55-417E-B1FF-51191299CE43}" dt="2023-08-08T09:32:34.587" v="2" actId="478"/>
          <ac:spMkLst>
            <pc:docMk/>
            <pc:sldMk cId="3370345245" sldId="371"/>
            <ac:spMk id="5" creationId="{807F1B17-A16A-827C-7BC2-412898D8E4B9}"/>
          </ac:spMkLst>
        </pc:spChg>
        <pc:graphicFrameChg chg="del">
          <ac:chgData name="Marie Chris Soque" userId="9ebdbcbf79932a9a" providerId="LiveId" clId="{146F0314-9B55-417E-B1FF-51191299CE43}" dt="2023-08-08T09:32:32.310" v="1" actId="478"/>
          <ac:graphicFrameMkLst>
            <pc:docMk/>
            <pc:sldMk cId="3370345245" sldId="371"/>
            <ac:graphicFrameMk id="4" creationId="{FCE6FD10-A894-4A74-B2A3-FB6AAED316A9}"/>
          </ac:graphicFrameMkLst>
        </pc:graphicFrameChg>
        <pc:graphicFrameChg chg="del">
          <ac:chgData name="Marie Chris Soque" userId="9ebdbcbf79932a9a" providerId="LiveId" clId="{146F0314-9B55-417E-B1FF-51191299CE43}" dt="2023-08-08T09:32:32.310" v="1" actId="478"/>
          <ac:graphicFrameMkLst>
            <pc:docMk/>
            <pc:sldMk cId="3370345245" sldId="371"/>
            <ac:graphicFrameMk id="6" creationId="{4C499F40-ED94-4A54-A6C0-2660AE997D04}"/>
          </ac:graphicFrameMkLst>
        </pc:graphicFrameChg>
        <pc:picChg chg="add del mod">
          <ac:chgData name="Marie Chris Soque" userId="9ebdbcbf79932a9a" providerId="LiveId" clId="{146F0314-9B55-417E-B1FF-51191299CE43}" dt="2023-08-08T10:29:26.450" v="314" actId="478"/>
          <ac:picMkLst>
            <pc:docMk/>
            <pc:sldMk cId="3370345245" sldId="371"/>
            <ac:picMk id="8" creationId="{F8AFD81E-413B-766D-4C81-93E1D1BB156B}"/>
          </ac:picMkLst>
        </pc:picChg>
      </pc:sldChg>
    </pc:docChg>
  </pc:docChgLst>
  <pc:docChgLst>
    <pc:chgData name="Marie Chris Soque" userId="9ebdbcbf79932a9a" providerId="LiveId" clId="{442CCA60-4D24-40B7-9936-5CC6DDE3F986}"/>
    <pc:docChg chg="undo custSel addSld delSld modSld sldOrd modMainMaster">
      <pc:chgData name="Marie Chris Soque" userId="9ebdbcbf79932a9a" providerId="LiveId" clId="{442CCA60-4D24-40B7-9936-5CC6DDE3F986}" dt="2022-12-27T08:17:45.710" v="2773" actId="6549"/>
      <pc:docMkLst>
        <pc:docMk/>
      </pc:docMkLst>
      <pc:sldChg chg="modSp del mod">
        <pc:chgData name="Marie Chris Soque" userId="9ebdbcbf79932a9a" providerId="LiveId" clId="{442CCA60-4D24-40B7-9936-5CC6DDE3F986}" dt="2022-12-27T03:35:25.866" v="19" actId="47"/>
        <pc:sldMkLst>
          <pc:docMk/>
          <pc:sldMk cId="2493723212" sldId="259"/>
        </pc:sldMkLst>
        <pc:graphicFrameChg chg="mod modGraphic">
          <ac:chgData name="Marie Chris Soque" userId="9ebdbcbf79932a9a" providerId="LiveId" clId="{442CCA60-4D24-40B7-9936-5CC6DDE3F986}" dt="2022-12-27T03:34:12.102" v="11"/>
          <ac:graphicFrameMkLst>
            <pc:docMk/>
            <pc:sldMk cId="2493723212" sldId="259"/>
            <ac:graphicFrameMk id="6" creationId="{4C499F40-ED94-4A54-A6C0-2660AE997D04}"/>
          </ac:graphicFrameMkLst>
        </pc:graphicFrameChg>
      </pc:sldChg>
      <pc:sldChg chg="addSp modSp mod ord">
        <pc:chgData name="Marie Chris Soque" userId="9ebdbcbf79932a9a" providerId="LiveId" clId="{442CCA60-4D24-40B7-9936-5CC6DDE3F986}" dt="2022-12-27T03:51:28.562" v="220"/>
        <pc:sldMkLst>
          <pc:docMk/>
          <pc:sldMk cId="3666084525" sldId="314"/>
        </pc:sldMkLst>
        <pc:spChg chg="mod">
          <ac:chgData name="Marie Chris Soque" userId="9ebdbcbf79932a9a" providerId="LiveId" clId="{442CCA60-4D24-40B7-9936-5CC6DDE3F986}" dt="2022-12-27T03:39:28.797" v="52" actId="207"/>
          <ac:spMkLst>
            <pc:docMk/>
            <pc:sldMk cId="3666084525" sldId="314"/>
            <ac:spMk id="2" creationId="{D1F6532E-CF8F-44C0-AFBE-18569735C5C4}"/>
          </ac:spMkLst>
        </pc:spChg>
        <pc:picChg chg="add mod">
          <ac:chgData name="Marie Chris Soque" userId="9ebdbcbf79932a9a" providerId="LiveId" clId="{442CCA60-4D24-40B7-9936-5CC6DDE3F986}" dt="2022-12-27T03:39:24.370" v="51" actId="1076"/>
          <ac:picMkLst>
            <pc:docMk/>
            <pc:sldMk cId="3666084525" sldId="314"/>
            <ac:picMk id="3" creationId="{D42EC8D5-FE28-B4C5-693B-45869C5BA25D}"/>
          </ac:picMkLst>
        </pc:picChg>
      </pc:sldChg>
      <pc:sldChg chg="addSp modSp mod">
        <pc:chgData name="Marie Chris Soque" userId="9ebdbcbf79932a9a" providerId="LiveId" clId="{442CCA60-4D24-40B7-9936-5CC6DDE3F986}" dt="2022-12-27T04:14:45.079" v="628" actId="20577"/>
        <pc:sldMkLst>
          <pc:docMk/>
          <pc:sldMk cId="2869994976" sldId="317"/>
        </pc:sldMkLst>
        <pc:spChg chg="mod">
          <ac:chgData name="Marie Chris Soque" userId="9ebdbcbf79932a9a" providerId="LiveId" clId="{442CCA60-4D24-40B7-9936-5CC6DDE3F986}" dt="2022-12-27T04:12:00.866" v="568" actId="20577"/>
          <ac:spMkLst>
            <pc:docMk/>
            <pc:sldMk cId="2869994976" sldId="317"/>
            <ac:spMk id="2" creationId="{D1F6532E-CF8F-44C0-AFBE-18569735C5C4}"/>
          </ac:spMkLst>
        </pc:spChg>
        <pc:spChg chg="add mod">
          <ac:chgData name="Marie Chris Soque" userId="9ebdbcbf79932a9a" providerId="LiveId" clId="{442CCA60-4D24-40B7-9936-5CC6DDE3F986}" dt="2022-12-27T04:14:45.079" v="628" actId="20577"/>
          <ac:spMkLst>
            <pc:docMk/>
            <pc:sldMk cId="2869994976" sldId="317"/>
            <ac:spMk id="4" creationId="{7A6692EA-B588-9E54-0984-C1A81B9156F3}"/>
          </ac:spMkLst>
        </pc:spChg>
        <pc:picChg chg="add mod">
          <ac:chgData name="Marie Chris Soque" userId="9ebdbcbf79932a9a" providerId="LiveId" clId="{442CCA60-4D24-40B7-9936-5CC6DDE3F986}" dt="2022-12-27T04:12:26.679" v="570" actId="1076"/>
          <ac:picMkLst>
            <pc:docMk/>
            <pc:sldMk cId="2869994976" sldId="317"/>
            <ac:picMk id="3" creationId="{96DB2A64-6C9E-E1D7-A55D-17268B9971C6}"/>
          </ac:picMkLst>
        </pc:picChg>
      </pc:sldChg>
      <pc:sldChg chg="addSp modSp mod">
        <pc:chgData name="Marie Chris Soque" userId="9ebdbcbf79932a9a" providerId="LiveId" clId="{442CCA60-4D24-40B7-9936-5CC6DDE3F986}" dt="2022-12-27T04:38:21.198" v="1303" actId="20577"/>
        <pc:sldMkLst>
          <pc:docMk/>
          <pc:sldMk cId="1446773848" sldId="319"/>
        </pc:sldMkLst>
        <pc:spChg chg="mod">
          <ac:chgData name="Marie Chris Soque" userId="9ebdbcbf79932a9a" providerId="LiveId" clId="{442CCA60-4D24-40B7-9936-5CC6DDE3F986}" dt="2022-12-27T04:31:58.081" v="913" actId="20577"/>
          <ac:spMkLst>
            <pc:docMk/>
            <pc:sldMk cId="1446773848" sldId="319"/>
            <ac:spMk id="2" creationId="{D1F6532E-CF8F-44C0-AFBE-18569735C5C4}"/>
          </ac:spMkLst>
        </pc:spChg>
        <pc:spChg chg="add mod">
          <ac:chgData name="Marie Chris Soque" userId="9ebdbcbf79932a9a" providerId="LiveId" clId="{442CCA60-4D24-40B7-9936-5CC6DDE3F986}" dt="2022-12-27T04:38:21.198" v="1303" actId="20577"/>
          <ac:spMkLst>
            <pc:docMk/>
            <pc:sldMk cId="1446773848" sldId="319"/>
            <ac:spMk id="4" creationId="{BFDCC0B7-7B50-4CDE-69A1-63E4989C63C9}"/>
          </ac:spMkLst>
        </pc:spChg>
        <pc:picChg chg="add mod">
          <ac:chgData name="Marie Chris Soque" userId="9ebdbcbf79932a9a" providerId="LiveId" clId="{442CCA60-4D24-40B7-9936-5CC6DDE3F986}" dt="2022-12-27T04:32:36.293" v="914"/>
          <ac:picMkLst>
            <pc:docMk/>
            <pc:sldMk cId="1446773848" sldId="319"/>
            <ac:picMk id="3" creationId="{0DDB05E9-36F7-F0A2-6112-85EB223AB5E5}"/>
          </ac:picMkLst>
        </pc:picChg>
      </pc:sldChg>
      <pc:sldChg chg="addSp modSp mod">
        <pc:chgData name="Marie Chris Soque" userId="9ebdbcbf79932a9a" providerId="LiveId" clId="{442CCA60-4D24-40B7-9936-5CC6DDE3F986}" dt="2022-12-27T03:58:16.356" v="322" actId="20577"/>
        <pc:sldMkLst>
          <pc:docMk/>
          <pc:sldMk cId="2412668215" sldId="320"/>
        </pc:sldMkLst>
        <pc:spChg chg="mod">
          <ac:chgData name="Marie Chris Soque" userId="9ebdbcbf79932a9a" providerId="LiveId" clId="{442CCA60-4D24-40B7-9936-5CC6DDE3F986}" dt="2022-12-27T03:53:57.211" v="287" actId="20577"/>
          <ac:spMkLst>
            <pc:docMk/>
            <pc:sldMk cId="2412668215" sldId="320"/>
            <ac:spMk id="2" creationId="{D1F6532E-CF8F-44C0-AFBE-18569735C5C4}"/>
          </ac:spMkLst>
        </pc:spChg>
        <pc:spChg chg="add mod">
          <ac:chgData name="Marie Chris Soque" userId="9ebdbcbf79932a9a" providerId="LiveId" clId="{442CCA60-4D24-40B7-9936-5CC6DDE3F986}" dt="2022-12-27T03:58:16.356" v="322" actId="20577"/>
          <ac:spMkLst>
            <pc:docMk/>
            <pc:sldMk cId="2412668215" sldId="320"/>
            <ac:spMk id="4" creationId="{852FAB6F-A1D0-25BC-9C15-BAC6AB8A2835}"/>
          </ac:spMkLst>
        </pc:spChg>
        <pc:picChg chg="add mod">
          <ac:chgData name="Marie Chris Soque" userId="9ebdbcbf79932a9a" providerId="LiveId" clId="{442CCA60-4D24-40B7-9936-5CC6DDE3F986}" dt="2022-12-27T03:53:53.455" v="280" actId="1076"/>
          <ac:picMkLst>
            <pc:docMk/>
            <pc:sldMk cId="2412668215" sldId="320"/>
            <ac:picMk id="3" creationId="{BD935576-20B8-A751-E5C2-01550B65476A}"/>
          </ac:picMkLst>
        </pc:picChg>
      </pc:sldChg>
      <pc:sldChg chg="addSp modSp mod">
        <pc:chgData name="Marie Chris Soque" userId="9ebdbcbf79932a9a" providerId="LiveId" clId="{442CCA60-4D24-40B7-9936-5CC6DDE3F986}" dt="2022-12-27T04:00:10.761" v="428" actId="20577"/>
        <pc:sldMkLst>
          <pc:docMk/>
          <pc:sldMk cId="2797253040" sldId="324"/>
        </pc:sldMkLst>
        <pc:spChg chg="mod">
          <ac:chgData name="Marie Chris Soque" userId="9ebdbcbf79932a9a" providerId="LiveId" clId="{442CCA60-4D24-40B7-9936-5CC6DDE3F986}" dt="2022-12-27T03:58:38.664" v="348" actId="6549"/>
          <ac:spMkLst>
            <pc:docMk/>
            <pc:sldMk cId="2797253040" sldId="324"/>
            <ac:spMk id="2" creationId="{D1F6532E-CF8F-44C0-AFBE-18569735C5C4}"/>
          </ac:spMkLst>
        </pc:spChg>
        <pc:spChg chg="add mod">
          <ac:chgData name="Marie Chris Soque" userId="9ebdbcbf79932a9a" providerId="LiveId" clId="{442CCA60-4D24-40B7-9936-5CC6DDE3F986}" dt="2022-12-27T04:00:10.761" v="428" actId="20577"/>
          <ac:spMkLst>
            <pc:docMk/>
            <pc:sldMk cId="2797253040" sldId="324"/>
            <ac:spMk id="4" creationId="{BA208536-417C-1A30-6288-54CEEFE798AD}"/>
          </ac:spMkLst>
        </pc:spChg>
        <pc:picChg chg="add mod">
          <ac:chgData name="Marie Chris Soque" userId="9ebdbcbf79932a9a" providerId="LiveId" clId="{442CCA60-4D24-40B7-9936-5CC6DDE3F986}" dt="2022-12-27T03:58:43.679" v="349"/>
          <ac:picMkLst>
            <pc:docMk/>
            <pc:sldMk cId="2797253040" sldId="324"/>
            <ac:picMk id="3" creationId="{88F6A225-4B03-B527-70CB-CCF3FE0730A5}"/>
          </ac:picMkLst>
        </pc:picChg>
      </pc:sldChg>
      <pc:sldChg chg="addSp modSp mod">
        <pc:chgData name="Marie Chris Soque" userId="9ebdbcbf79932a9a" providerId="LiveId" clId="{442CCA60-4D24-40B7-9936-5CC6DDE3F986}" dt="2022-12-27T04:38:41.543" v="1319" actId="20577"/>
        <pc:sldMkLst>
          <pc:docMk/>
          <pc:sldMk cId="4128052143" sldId="325"/>
        </pc:sldMkLst>
        <pc:spChg chg="mod">
          <ac:chgData name="Marie Chris Soque" userId="9ebdbcbf79932a9a" providerId="LiveId" clId="{442CCA60-4D24-40B7-9936-5CC6DDE3F986}" dt="2022-12-27T04:34:34.297" v="964" actId="20577"/>
          <ac:spMkLst>
            <pc:docMk/>
            <pc:sldMk cId="4128052143" sldId="325"/>
            <ac:spMk id="2" creationId="{D1F6532E-CF8F-44C0-AFBE-18569735C5C4}"/>
          </ac:spMkLst>
        </pc:spChg>
        <pc:spChg chg="add mod">
          <ac:chgData name="Marie Chris Soque" userId="9ebdbcbf79932a9a" providerId="LiveId" clId="{442CCA60-4D24-40B7-9936-5CC6DDE3F986}" dt="2022-12-27T04:38:41.543" v="1319" actId="20577"/>
          <ac:spMkLst>
            <pc:docMk/>
            <pc:sldMk cId="4128052143" sldId="325"/>
            <ac:spMk id="4" creationId="{125CD3A3-6DCA-4A4A-573C-5D82DEAB2488}"/>
          </ac:spMkLst>
        </pc:spChg>
        <pc:picChg chg="add mod">
          <ac:chgData name="Marie Chris Soque" userId="9ebdbcbf79932a9a" providerId="LiveId" clId="{442CCA60-4D24-40B7-9936-5CC6DDE3F986}" dt="2022-12-27T04:34:43.568" v="966" actId="1076"/>
          <ac:picMkLst>
            <pc:docMk/>
            <pc:sldMk cId="4128052143" sldId="325"/>
            <ac:picMk id="3" creationId="{360A413C-C33B-E0F7-4586-D3E76F71A392}"/>
          </ac:picMkLst>
        </pc:picChg>
      </pc:sldChg>
      <pc:sldChg chg="addSp modSp mod">
        <pc:chgData name="Marie Chris Soque" userId="9ebdbcbf79932a9a" providerId="LiveId" clId="{442CCA60-4D24-40B7-9936-5CC6DDE3F986}" dt="2022-12-27T04:45:37.090" v="1374"/>
        <pc:sldMkLst>
          <pc:docMk/>
          <pc:sldMk cId="524327210" sldId="329"/>
        </pc:sldMkLst>
        <pc:spChg chg="mod">
          <ac:chgData name="Marie Chris Soque" userId="9ebdbcbf79932a9a" providerId="LiveId" clId="{442CCA60-4D24-40B7-9936-5CC6DDE3F986}" dt="2022-12-27T04:45:31.088" v="1373" actId="20577"/>
          <ac:spMkLst>
            <pc:docMk/>
            <pc:sldMk cId="524327210" sldId="329"/>
            <ac:spMk id="2" creationId="{D1F6532E-CF8F-44C0-AFBE-18569735C5C4}"/>
          </ac:spMkLst>
        </pc:spChg>
        <pc:picChg chg="add mod">
          <ac:chgData name="Marie Chris Soque" userId="9ebdbcbf79932a9a" providerId="LiveId" clId="{442CCA60-4D24-40B7-9936-5CC6DDE3F986}" dt="2022-12-27T04:45:37.090" v="1374"/>
          <ac:picMkLst>
            <pc:docMk/>
            <pc:sldMk cId="524327210" sldId="329"/>
            <ac:picMk id="4" creationId="{8E548666-3764-3380-91EA-D2B2DA75A437}"/>
          </ac:picMkLst>
        </pc:picChg>
      </pc:sldChg>
      <pc:sldChg chg="addSp modSp mod">
        <pc:chgData name="Marie Chris Soque" userId="9ebdbcbf79932a9a" providerId="LiveId" clId="{442CCA60-4D24-40B7-9936-5CC6DDE3F986}" dt="2022-12-27T04:00:22.860" v="462" actId="20577"/>
        <pc:sldMkLst>
          <pc:docMk/>
          <pc:sldMk cId="4120543469" sldId="330"/>
        </pc:sldMkLst>
        <pc:spChg chg="mod">
          <ac:chgData name="Marie Chris Soque" userId="9ebdbcbf79932a9a" providerId="LiveId" clId="{442CCA60-4D24-40B7-9936-5CC6DDE3F986}" dt="2022-12-27T03:59:47.886" v="386" actId="6549"/>
          <ac:spMkLst>
            <pc:docMk/>
            <pc:sldMk cId="4120543469" sldId="330"/>
            <ac:spMk id="2" creationId="{D1F6532E-CF8F-44C0-AFBE-18569735C5C4}"/>
          </ac:spMkLst>
        </pc:spChg>
        <pc:spChg chg="add mod">
          <ac:chgData name="Marie Chris Soque" userId="9ebdbcbf79932a9a" providerId="LiveId" clId="{442CCA60-4D24-40B7-9936-5CC6DDE3F986}" dt="2022-12-27T04:00:22.860" v="462" actId="20577"/>
          <ac:spMkLst>
            <pc:docMk/>
            <pc:sldMk cId="4120543469" sldId="330"/>
            <ac:spMk id="4" creationId="{611A9925-D159-3B8A-40DC-5D3D2793BEB5}"/>
          </ac:spMkLst>
        </pc:spChg>
        <pc:picChg chg="add mod">
          <ac:chgData name="Marie Chris Soque" userId="9ebdbcbf79932a9a" providerId="LiveId" clId="{442CCA60-4D24-40B7-9936-5CC6DDE3F986}" dt="2022-12-27T03:59:53.643" v="387"/>
          <ac:picMkLst>
            <pc:docMk/>
            <pc:sldMk cId="4120543469" sldId="330"/>
            <ac:picMk id="3" creationId="{100221C2-3A3D-2325-FC98-738854CA0BB6}"/>
          </ac:picMkLst>
        </pc:picChg>
      </pc:sldChg>
      <pc:sldChg chg="addSp modSp mod">
        <pc:chgData name="Marie Chris Soque" userId="9ebdbcbf79932a9a" providerId="LiveId" clId="{442CCA60-4D24-40B7-9936-5CC6DDE3F986}" dt="2022-12-27T04:52:09.604" v="1580"/>
        <pc:sldMkLst>
          <pc:docMk/>
          <pc:sldMk cId="2300463492" sldId="331"/>
        </pc:sldMkLst>
        <pc:spChg chg="mod">
          <ac:chgData name="Marie Chris Soque" userId="9ebdbcbf79932a9a" providerId="LiveId" clId="{442CCA60-4D24-40B7-9936-5CC6DDE3F986}" dt="2022-12-27T04:46:49.902" v="1460" actId="20577"/>
          <ac:spMkLst>
            <pc:docMk/>
            <pc:sldMk cId="2300463492" sldId="331"/>
            <ac:spMk id="2" creationId="{D1F6532E-CF8F-44C0-AFBE-18569735C5C4}"/>
          </ac:spMkLst>
        </pc:spChg>
        <pc:graphicFrameChg chg="modGraphic">
          <ac:chgData name="Marie Chris Soque" userId="9ebdbcbf79932a9a" providerId="LiveId" clId="{442CCA60-4D24-40B7-9936-5CC6DDE3F986}" dt="2022-12-27T04:46:17.421" v="1421" actId="20577"/>
          <ac:graphicFrameMkLst>
            <pc:docMk/>
            <pc:sldMk cId="2300463492" sldId="331"/>
            <ac:graphicFrameMk id="3" creationId="{35F8CA0D-0A77-4E8E-8F71-EFE7C73D2CCE}"/>
          </ac:graphicFrameMkLst>
        </pc:graphicFrameChg>
        <pc:picChg chg="add mod">
          <ac:chgData name="Marie Chris Soque" userId="9ebdbcbf79932a9a" providerId="LiveId" clId="{442CCA60-4D24-40B7-9936-5CC6DDE3F986}" dt="2022-12-27T04:52:09.604" v="1580"/>
          <ac:picMkLst>
            <pc:docMk/>
            <pc:sldMk cId="2300463492" sldId="331"/>
            <ac:picMk id="4" creationId="{B9AAF2EE-0D38-E0E1-A602-E65281E94C73}"/>
          </ac:picMkLst>
        </pc:picChg>
      </pc:sldChg>
      <pc:sldChg chg="addSp modSp mod">
        <pc:chgData name="Marie Chris Soque" userId="9ebdbcbf79932a9a" providerId="LiveId" clId="{442CCA60-4D24-40B7-9936-5CC6DDE3F986}" dt="2022-12-27T04:40:54.582" v="1348" actId="20577"/>
        <pc:sldMkLst>
          <pc:docMk/>
          <pc:sldMk cId="1291290630" sldId="333"/>
        </pc:sldMkLst>
        <pc:spChg chg="mod">
          <ac:chgData name="Marie Chris Soque" userId="9ebdbcbf79932a9a" providerId="LiveId" clId="{442CCA60-4D24-40B7-9936-5CC6DDE3F986}" dt="2022-12-27T04:40:54.582" v="1348" actId="20577"/>
          <ac:spMkLst>
            <pc:docMk/>
            <pc:sldMk cId="1291290630" sldId="333"/>
            <ac:spMk id="2" creationId="{D1F6532E-CF8F-44C0-AFBE-18569735C5C4}"/>
          </ac:spMkLst>
        </pc:spChg>
        <pc:picChg chg="add mod">
          <ac:chgData name="Marie Chris Soque" userId="9ebdbcbf79932a9a" providerId="LiveId" clId="{442CCA60-4D24-40B7-9936-5CC6DDE3F986}" dt="2022-12-27T04:40:46.742" v="1346" actId="1076"/>
          <ac:picMkLst>
            <pc:docMk/>
            <pc:sldMk cId="1291290630" sldId="333"/>
            <ac:picMk id="3" creationId="{35CDBD72-BAED-EF6A-332B-4C53E681291B}"/>
          </ac:picMkLst>
        </pc:picChg>
      </pc:sldChg>
      <pc:sldChg chg="addSp delSp modSp mod">
        <pc:chgData name="Marie Chris Soque" userId="9ebdbcbf79932a9a" providerId="LiveId" clId="{442CCA60-4D24-40B7-9936-5CC6DDE3F986}" dt="2022-12-27T04:26:33.072" v="894" actId="20577"/>
        <pc:sldMkLst>
          <pc:docMk/>
          <pc:sldMk cId="1061893052" sldId="336"/>
        </pc:sldMkLst>
        <pc:spChg chg="mod">
          <ac:chgData name="Marie Chris Soque" userId="9ebdbcbf79932a9a" providerId="LiveId" clId="{442CCA60-4D24-40B7-9936-5CC6DDE3F986}" dt="2022-12-27T04:26:33.072" v="894" actId="20577"/>
          <ac:spMkLst>
            <pc:docMk/>
            <pc:sldMk cId="1061893052" sldId="336"/>
            <ac:spMk id="2" creationId="{D1F6532E-CF8F-44C0-AFBE-18569735C5C4}"/>
          </ac:spMkLst>
        </pc:spChg>
        <pc:spChg chg="add del mod">
          <ac:chgData name="Marie Chris Soque" userId="9ebdbcbf79932a9a" providerId="LiveId" clId="{442CCA60-4D24-40B7-9936-5CC6DDE3F986}" dt="2022-12-27T04:20:31.890" v="771" actId="478"/>
          <ac:spMkLst>
            <pc:docMk/>
            <pc:sldMk cId="1061893052" sldId="336"/>
            <ac:spMk id="4" creationId="{7761BB1E-8F42-1464-79A7-A651C33A0DFB}"/>
          </ac:spMkLst>
        </pc:spChg>
        <pc:spChg chg="add mod">
          <ac:chgData name="Marie Chris Soque" userId="9ebdbcbf79932a9a" providerId="LiveId" clId="{442CCA60-4D24-40B7-9936-5CC6DDE3F986}" dt="2022-12-27T04:21:06.217" v="801" actId="20577"/>
          <ac:spMkLst>
            <pc:docMk/>
            <pc:sldMk cId="1061893052" sldId="336"/>
            <ac:spMk id="5" creationId="{BD460036-99E0-2B85-5575-CA95A79DA4CB}"/>
          </ac:spMkLst>
        </pc:spChg>
        <pc:picChg chg="add mod">
          <ac:chgData name="Marie Chris Soque" userId="9ebdbcbf79932a9a" providerId="LiveId" clId="{442CCA60-4D24-40B7-9936-5CC6DDE3F986}" dt="2022-12-27T04:17:50.171" v="731" actId="1076"/>
          <ac:picMkLst>
            <pc:docMk/>
            <pc:sldMk cId="1061893052" sldId="336"/>
            <ac:picMk id="3" creationId="{4B3733B3-5FC2-AD2E-C47B-D316F6632E7D}"/>
          </ac:picMkLst>
        </pc:picChg>
      </pc:sldChg>
      <pc:sldChg chg="addSp delSp modSp mod">
        <pc:chgData name="Marie Chris Soque" userId="9ebdbcbf79932a9a" providerId="LiveId" clId="{442CCA60-4D24-40B7-9936-5CC6DDE3F986}" dt="2022-12-27T03:53:32.185" v="276" actId="1076"/>
        <pc:sldMkLst>
          <pc:docMk/>
          <pc:sldMk cId="290919926" sldId="337"/>
        </pc:sldMkLst>
        <pc:spChg chg="mod">
          <ac:chgData name="Marie Chris Soque" userId="9ebdbcbf79932a9a" providerId="LiveId" clId="{442CCA60-4D24-40B7-9936-5CC6DDE3F986}" dt="2022-12-27T03:40:19.697" v="87" actId="207"/>
          <ac:spMkLst>
            <pc:docMk/>
            <pc:sldMk cId="290919926" sldId="337"/>
            <ac:spMk id="2" creationId="{D1F6532E-CF8F-44C0-AFBE-18569735C5C4}"/>
          </ac:spMkLst>
        </pc:spChg>
        <pc:spChg chg="add del mod">
          <ac:chgData name="Marie Chris Soque" userId="9ebdbcbf79932a9a" providerId="LiveId" clId="{442CCA60-4D24-40B7-9936-5CC6DDE3F986}" dt="2022-12-27T03:39:59.759" v="57"/>
          <ac:spMkLst>
            <pc:docMk/>
            <pc:sldMk cId="290919926" sldId="337"/>
            <ac:spMk id="3" creationId="{B1812253-15A7-046C-88F7-33CEEEC0048A}"/>
          </ac:spMkLst>
        </pc:spChg>
        <pc:spChg chg="add mod">
          <ac:chgData name="Marie Chris Soque" userId="9ebdbcbf79932a9a" providerId="LiveId" clId="{442CCA60-4D24-40B7-9936-5CC6DDE3F986}" dt="2022-12-27T03:40:55.324" v="169" actId="20577"/>
          <ac:spMkLst>
            <pc:docMk/>
            <pc:sldMk cId="290919926" sldId="337"/>
            <ac:spMk id="6" creationId="{799BD78D-A1CB-00B1-2B44-1594DA12427B}"/>
          </ac:spMkLst>
        </pc:spChg>
        <pc:picChg chg="add del mod">
          <ac:chgData name="Marie Chris Soque" userId="9ebdbcbf79932a9a" providerId="LiveId" clId="{442CCA60-4D24-40B7-9936-5CC6DDE3F986}" dt="2022-12-27T03:39:59.759" v="57"/>
          <ac:picMkLst>
            <pc:docMk/>
            <pc:sldMk cId="290919926" sldId="337"/>
            <ac:picMk id="4" creationId="{8ED5EAC8-0659-4E9B-2E7B-19CA29623AD2}"/>
          </ac:picMkLst>
        </pc:picChg>
        <pc:picChg chg="add mod">
          <ac:chgData name="Marie Chris Soque" userId="9ebdbcbf79932a9a" providerId="LiveId" clId="{442CCA60-4D24-40B7-9936-5CC6DDE3F986}" dt="2022-12-27T03:53:32.185" v="276" actId="1076"/>
          <ac:picMkLst>
            <pc:docMk/>
            <pc:sldMk cId="290919926" sldId="337"/>
            <ac:picMk id="5" creationId="{D79F73CF-B447-5CEA-F902-0DF34815D6C7}"/>
          </ac:picMkLst>
        </pc:picChg>
      </pc:sldChg>
      <pc:sldChg chg="del">
        <pc:chgData name="Marie Chris Soque" userId="9ebdbcbf79932a9a" providerId="LiveId" clId="{442CCA60-4D24-40B7-9936-5CC6DDE3F986}" dt="2022-12-27T04:21:17.996" v="815" actId="47"/>
        <pc:sldMkLst>
          <pc:docMk/>
          <pc:sldMk cId="3037887769" sldId="338"/>
        </pc:sldMkLst>
      </pc:sldChg>
      <pc:sldChg chg="del">
        <pc:chgData name="Marie Chris Soque" userId="9ebdbcbf79932a9a" providerId="LiveId" clId="{442CCA60-4D24-40B7-9936-5CC6DDE3F986}" dt="2022-12-27T04:35:51.803" v="1043" actId="47"/>
        <pc:sldMkLst>
          <pc:docMk/>
          <pc:sldMk cId="4171475979" sldId="339"/>
        </pc:sldMkLst>
      </pc:sldChg>
      <pc:sldChg chg="addSp modSp mod">
        <pc:chgData name="Marie Chris Soque" userId="9ebdbcbf79932a9a" providerId="LiveId" clId="{442CCA60-4D24-40B7-9936-5CC6DDE3F986}" dt="2022-12-27T04:41:30.259" v="1357" actId="20577"/>
        <pc:sldMkLst>
          <pc:docMk/>
          <pc:sldMk cId="2405864027" sldId="340"/>
        </pc:sldMkLst>
        <pc:spChg chg="mod">
          <ac:chgData name="Marie Chris Soque" userId="9ebdbcbf79932a9a" providerId="LiveId" clId="{442CCA60-4D24-40B7-9936-5CC6DDE3F986}" dt="2022-12-27T04:41:30.259" v="1357" actId="20577"/>
          <ac:spMkLst>
            <pc:docMk/>
            <pc:sldMk cId="2405864027" sldId="340"/>
            <ac:spMk id="2" creationId="{D1F6532E-CF8F-44C0-AFBE-18569735C5C4}"/>
          </ac:spMkLst>
        </pc:spChg>
        <pc:picChg chg="add mod">
          <ac:chgData name="Marie Chris Soque" userId="9ebdbcbf79932a9a" providerId="LiveId" clId="{442CCA60-4D24-40B7-9936-5CC6DDE3F986}" dt="2022-12-27T04:41:27.918" v="1355"/>
          <ac:picMkLst>
            <pc:docMk/>
            <pc:sldMk cId="2405864027" sldId="340"/>
            <ac:picMk id="3" creationId="{B6FB374A-3EFA-6890-4467-D2F35C4BE541}"/>
          </ac:picMkLst>
        </pc:picChg>
      </pc:sldChg>
      <pc:sldChg chg="addSp modSp mod">
        <pc:chgData name="Marie Chris Soque" userId="9ebdbcbf79932a9a" providerId="LiveId" clId="{442CCA60-4D24-40B7-9936-5CC6DDE3F986}" dt="2022-12-27T04:30:30.703" v="905" actId="20577"/>
        <pc:sldMkLst>
          <pc:docMk/>
          <pc:sldMk cId="3675655729" sldId="341"/>
        </pc:sldMkLst>
        <pc:spChg chg="mod">
          <ac:chgData name="Marie Chris Soque" userId="9ebdbcbf79932a9a" providerId="LiveId" clId="{442CCA60-4D24-40B7-9936-5CC6DDE3F986}" dt="2022-12-27T04:30:30.703" v="905" actId="20577"/>
          <ac:spMkLst>
            <pc:docMk/>
            <pc:sldMk cId="3675655729" sldId="341"/>
            <ac:spMk id="2" creationId="{D1F6532E-CF8F-44C0-AFBE-18569735C5C4}"/>
          </ac:spMkLst>
        </pc:spChg>
        <pc:graphicFrameChg chg="mod modGraphic">
          <ac:chgData name="Marie Chris Soque" userId="9ebdbcbf79932a9a" providerId="LiveId" clId="{442CCA60-4D24-40B7-9936-5CC6DDE3F986}" dt="2022-12-27T04:22:02.968" v="865" actId="1076"/>
          <ac:graphicFrameMkLst>
            <pc:docMk/>
            <pc:sldMk cId="3675655729" sldId="341"/>
            <ac:graphicFrameMk id="3" creationId="{98E9842E-3E65-4BE9-818F-CF82012A95A7}"/>
          </ac:graphicFrameMkLst>
        </pc:graphicFrameChg>
        <pc:picChg chg="add mod">
          <ac:chgData name="Marie Chris Soque" userId="9ebdbcbf79932a9a" providerId="LiveId" clId="{442CCA60-4D24-40B7-9936-5CC6DDE3F986}" dt="2022-12-27T04:22:25.570" v="877" actId="1076"/>
          <ac:picMkLst>
            <pc:docMk/>
            <pc:sldMk cId="3675655729" sldId="341"/>
            <ac:picMk id="4" creationId="{E136719F-C027-F317-6A26-E288C15E1511}"/>
          </ac:picMkLst>
        </pc:picChg>
      </pc:sldChg>
      <pc:sldChg chg="addSp modSp mod">
        <pc:chgData name="Marie Chris Soque" userId="9ebdbcbf79932a9a" providerId="LiveId" clId="{442CCA60-4D24-40B7-9936-5CC6DDE3F986}" dt="2022-12-27T04:59:06.023" v="1839" actId="20577"/>
        <pc:sldMkLst>
          <pc:docMk/>
          <pc:sldMk cId="4225998404" sldId="342"/>
        </pc:sldMkLst>
        <pc:spChg chg="add mod">
          <ac:chgData name="Marie Chris Soque" userId="9ebdbcbf79932a9a" providerId="LiveId" clId="{442CCA60-4D24-40B7-9936-5CC6DDE3F986}" dt="2022-12-27T04:59:06.023" v="1839" actId="20577"/>
          <ac:spMkLst>
            <pc:docMk/>
            <pc:sldMk cId="4225998404" sldId="342"/>
            <ac:spMk id="5" creationId="{EF1039AC-4D26-3D5A-B8F3-D9375E4CBBBE}"/>
          </ac:spMkLst>
        </pc:spChg>
        <pc:picChg chg="add mod">
          <ac:chgData name="Marie Chris Soque" userId="9ebdbcbf79932a9a" providerId="LiveId" clId="{442CCA60-4D24-40B7-9936-5CC6DDE3F986}" dt="2022-12-27T04:52:32.426" v="1583" actId="1076"/>
          <ac:picMkLst>
            <pc:docMk/>
            <pc:sldMk cId="4225998404" sldId="342"/>
            <ac:picMk id="3" creationId="{BFAAD69D-BEA5-9921-7BDA-5045EE812F11}"/>
          </ac:picMkLst>
        </pc:picChg>
        <pc:picChg chg="add mod">
          <ac:chgData name="Marie Chris Soque" userId="9ebdbcbf79932a9a" providerId="LiveId" clId="{442CCA60-4D24-40B7-9936-5CC6DDE3F986}" dt="2022-12-27T04:55:04.796" v="1602" actId="1076"/>
          <ac:picMkLst>
            <pc:docMk/>
            <pc:sldMk cId="4225998404" sldId="342"/>
            <ac:picMk id="4" creationId="{78EDFE75-B3C2-683F-315E-F17CEADBDB44}"/>
          </ac:picMkLst>
        </pc:picChg>
      </pc:sldChg>
      <pc:sldChg chg="addSp modSp mod">
        <pc:chgData name="Marie Chris Soque" userId="9ebdbcbf79932a9a" providerId="LiveId" clId="{442CCA60-4D24-40B7-9936-5CC6DDE3F986}" dt="2022-12-27T06:17:48.609" v="2739" actId="20577"/>
        <pc:sldMkLst>
          <pc:docMk/>
          <pc:sldMk cId="3738806206" sldId="346"/>
        </pc:sldMkLst>
        <pc:spChg chg="add mod">
          <ac:chgData name="Marie Chris Soque" userId="9ebdbcbf79932a9a" providerId="LiveId" clId="{442CCA60-4D24-40B7-9936-5CC6DDE3F986}" dt="2022-12-27T06:17:48.609" v="2739" actId="20577"/>
          <ac:spMkLst>
            <pc:docMk/>
            <pc:sldMk cId="3738806206" sldId="346"/>
            <ac:spMk id="4" creationId="{3F231D62-79A8-E02F-5D68-357BF4BEF400}"/>
          </ac:spMkLst>
        </pc:spChg>
        <pc:picChg chg="add mod">
          <ac:chgData name="Marie Chris Soque" userId="9ebdbcbf79932a9a" providerId="LiveId" clId="{442CCA60-4D24-40B7-9936-5CC6DDE3F986}" dt="2022-12-27T04:53:31.674" v="1600" actId="1076"/>
          <ac:picMkLst>
            <pc:docMk/>
            <pc:sldMk cId="3738806206" sldId="346"/>
            <ac:picMk id="3" creationId="{03E454FC-A5C8-B19A-962C-ADD9415AF474}"/>
          </ac:picMkLst>
        </pc:picChg>
      </pc:sldChg>
      <pc:sldChg chg="addSp modSp mod">
        <pc:chgData name="Marie Chris Soque" userId="9ebdbcbf79932a9a" providerId="LiveId" clId="{442CCA60-4D24-40B7-9936-5CC6DDE3F986}" dt="2022-12-27T06:17:56.822" v="2754" actId="20577"/>
        <pc:sldMkLst>
          <pc:docMk/>
          <pc:sldMk cId="1160430988" sldId="347"/>
        </pc:sldMkLst>
        <pc:spChg chg="add mod">
          <ac:chgData name="Marie Chris Soque" userId="9ebdbcbf79932a9a" providerId="LiveId" clId="{442CCA60-4D24-40B7-9936-5CC6DDE3F986}" dt="2022-12-27T06:17:56.822" v="2754" actId="20577"/>
          <ac:spMkLst>
            <pc:docMk/>
            <pc:sldMk cId="1160430988" sldId="347"/>
            <ac:spMk id="4" creationId="{5F89EBD4-3CC9-367B-C4C5-14B680E1CE0E}"/>
          </ac:spMkLst>
        </pc:spChg>
        <pc:picChg chg="add mod">
          <ac:chgData name="Marie Chris Soque" userId="9ebdbcbf79932a9a" providerId="LiveId" clId="{442CCA60-4D24-40B7-9936-5CC6DDE3F986}" dt="2022-12-27T04:53:22.775" v="1598" actId="1076"/>
          <ac:picMkLst>
            <pc:docMk/>
            <pc:sldMk cId="1160430988" sldId="347"/>
            <ac:picMk id="3" creationId="{222F3D67-A751-F4BA-ECE4-11EBE6EE32E4}"/>
          </ac:picMkLst>
        </pc:picChg>
      </pc:sldChg>
      <pc:sldChg chg="addSp modSp mod">
        <pc:chgData name="Marie Chris Soque" userId="9ebdbcbf79932a9a" providerId="LiveId" clId="{442CCA60-4D24-40B7-9936-5CC6DDE3F986}" dt="2022-12-27T04:58:57.549" v="1830" actId="20577"/>
        <pc:sldMkLst>
          <pc:docMk/>
          <pc:sldMk cId="3445670845" sldId="349"/>
        </pc:sldMkLst>
        <pc:spChg chg="add mod">
          <ac:chgData name="Marie Chris Soque" userId="9ebdbcbf79932a9a" providerId="LiveId" clId="{442CCA60-4D24-40B7-9936-5CC6DDE3F986}" dt="2022-12-27T04:58:57.549" v="1830" actId="20577"/>
          <ac:spMkLst>
            <pc:docMk/>
            <pc:sldMk cId="3445670845" sldId="349"/>
            <ac:spMk id="5" creationId="{8AF0A46D-C7DA-69C1-A51C-023B214D1806}"/>
          </ac:spMkLst>
        </pc:spChg>
        <pc:picChg chg="add mod">
          <ac:chgData name="Marie Chris Soque" userId="9ebdbcbf79932a9a" providerId="LiveId" clId="{442CCA60-4D24-40B7-9936-5CC6DDE3F986}" dt="2022-12-27T04:52:37.563" v="1584"/>
          <ac:picMkLst>
            <pc:docMk/>
            <pc:sldMk cId="3445670845" sldId="349"/>
            <ac:picMk id="3" creationId="{31F050A0-3E5F-4E55-15DB-EA6CC5724877}"/>
          </ac:picMkLst>
        </pc:picChg>
        <pc:picChg chg="add mod">
          <ac:chgData name="Marie Chris Soque" userId="9ebdbcbf79932a9a" providerId="LiveId" clId="{442CCA60-4D24-40B7-9936-5CC6DDE3F986}" dt="2022-12-27T04:57:09.186" v="1761"/>
          <ac:picMkLst>
            <pc:docMk/>
            <pc:sldMk cId="3445670845" sldId="349"/>
            <ac:picMk id="4" creationId="{1FD009B5-6F61-8079-74A0-79D9EE7C9BC1}"/>
          </ac:picMkLst>
        </pc:picChg>
      </pc:sldChg>
      <pc:sldChg chg="addSp modSp mod">
        <pc:chgData name="Marie Chris Soque" userId="9ebdbcbf79932a9a" providerId="LiveId" clId="{442CCA60-4D24-40B7-9936-5CC6DDE3F986}" dt="2022-12-27T05:01:04.005" v="1953" actId="20577"/>
        <pc:sldMkLst>
          <pc:docMk/>
          <pc:sldMk cId="3600241073" sldId="350"/>
        </pc:sldMkLst>
        <pc:spChg chg="add mod">
          <ac:chgData name="Marie Chris Soque" userId="9ebdbcbf79932a9a" providerId="LiveId" clId="{442CCA60-4D24-40B7-9936-5CC6DDE3F986}" dt="2022-12-27T05:01:04.005" v="1953" actId="20577"/>
          <ac:spMkLst>
            <pc:docMk/>
            <pc:sldMk cId="3600241073" sldId="350"/>
            <ac:spMk id="4" creationId="{4A452A68-DF05-E6E6-0AF5-064FDEC60634}"/>
          </ac:spMkLst>
        </pc:spChg>
        <pc:picChg chg="add mod">
          <ac:chgData name="Marie Chris Soque" userId="9ebdbcbf79932a9a" providerId="LiveId" clId="{442CCA60-4D24-40B7-9936-5CC6DDE3F986}" dt="2022-12-27T04:52:39.645" v="1585"/>
          <ac:picMkLst>
            <pc:docMk/>
            <pc:sldMk cId="3600241073" sldId="350"/>
            <ac:picMk id="3" creationId="{A829A5CE-F9C0-64F1-82F5-4F06A702A854}"/>
          </ac:picMkLst>
        </pc:picChg>
        <pc:picChg chg="add mod">
          <ac:chgData name="Marie Chris Soque" userId="9ebdbcbf79932a9a" providerId="LiveId" clId="{442CCA60-4D24-40B7-9936-5CC6DDE3F986}" dt="2022-12-27T05:00:20.821" v="1944"/>
          <ac:picMkLst>
            <pc:docMk/>
            <pc:sldMk cId="3600241073" sldId="350"/>
            <ac:picMk id="5" creationId="{A3FD173D-8DD5-1425-B202-626D37C84A22}"/>
          </ac:picMkLst>
        </pc:picChg>
      </pc:sldChg>
      <pc:sldChg chg="addSp modSp mod">
        <pc:chgData name="Marie Chris Soque" userId="9ebdbcbf79932a9a" providerId="LiveId" clId="{442CCA60-4D24-40B7-9936-5CC6DDE3F986}" dt="2022-12-27T05:01:34.386" v="2042" actId="20577"/>
        <pc:sldMkLst>
          <pc:docMk/>
          <pc:sldMk cId="1002176053" sldId="351"/>
        </pc:sldMkLst>
        <pc:spChg chg="add mod">
          <ac:chgData name="Marie Chris Soque" userId="9ebdbcbf79932a9a" providerId="LiveId" clId="{442CCA60-4D24-40B7-9936-5CC6DDE3F986}" dt="2022-12-27T05:01:34.386" v="2042" actId="20577"/>
          <ac:spMkLst>
            <pc:docMk/>
            <pc:sldMk cId="1002176053" sldId="351"/>
            <ac:spMk id="5" creationId="{852602F9-E6BE-9CC2-D2E5-C8DAEE8B1FFB}"/>
          </ac:spMkLst>
        </pc:spChg>
        <pc:picChg chg="add mod">
          <ac:chgData name="Marie Chris Soque" userId="9ebdbcbf79932a9a" providerId="LiveId" clId="{442CCA60-4D24-40B7-9936-5CC6DDE3F986}" dt="2022-12-27T04:52:42.485" v="1586"/>
          <ac:picMkLst>
            <pc:docMk/>
            <pc:sldMk cId="1002176053" sldId="351"/>
            <ac:picMk id="3" creationId="{105C59FB-2309-B724-075E-10EE34C24455}"/>
          </ac:picMkLst>
        </pc:picChg>
        <pc:picChg chg="add mod">
          <ac:chgData name="Marie Chris Soque" userId="9ebdbcbf79932a9a" providerId="LiveId" clId="{442CCA60-4D24-40B7-9936-5CC6DDE3F986}" dt="2022-12-27T05:00:38.445" v="1945"/>
          <ac:picMkLst>
            <pc:docMk/>
            <pc:sldMk cId="1002176053" sldId="351"/>
            <ac:picMk id="4" creationId="{EF8A492C-0793-DFEF-E4D7-768FD2B80FCD}"/>
          </ac:picMkLst>
        </pc:picChg>
      </pc:sldChg>
      <pc:sldChg chg="addSp modSp mod">
        <pc:chgData name="Marie Chris Soque" userId="9ebdbcbf79932a9a" providerId="LiveId" clId="{442CCA60-4D24-40B7-9936-5CC6DDE3F986}" dt="2022-12-27T06:08:41.968" v="2171" actId="313"/>
        <pc:sldMkLst>
          <pc:docMk/>
          <pc:sldMk cId="2523656107" sldId="352"/>
        </pc:sldMkLst>
        <pc:spChg chg="add mod">
          <ac:chgData name="Marie Chris Soque" userId="9ebdbcbf79932a9a" providerId="LiveId" clId="{442CCA60-4D24-40B7-9936-5CC6DDE3F986}" dt="2022-12-27T06:08:41.968" v="2171" actId="313"/>
          <ac:spMkLst>
            <pc:docMk/>
            <pc:sldMk cId="2523656107" sldId="352"/>
            <ac:spMk id="5" creationId="{F0F8634C-D44F-7054-7C05-7C15E81F80E0}"/>
          </ac:spMkLst>
        </pc:spChg>
        <pc:picChg chg="add mod">
          <ac:chgData name="Marie Chris Soque" userId="9ebdbcbf79932a9a" providerId="LiveId" clId="{442CCA60-4D24-40B7-9936-5CC6DDE3F986}" dt="2022-12-27T04:52:44.652" v="1587"/>
          <ac:picMkLst>
            <pc:docMk/>
            <pc:sldMk cId="2523656107" sldId="352"/>
            <ac:picMk id="3" creationId="{1AEE08A0-ABEA-A59D-85F0-60120645FFB5}"/>
          </ac:picMkLst>
        </pc:picChg>
        <pc:picChg chg="add mod">
          <ac:chgData name="Marie Chris Soque" userId="9ebdbcbf79932a9a" providerId="LiveId" clId="{442CCA60-4D24-40B7-9936-5CC6DDE3F986}" dt="2022-12-27T05:58:37.926" v="2044" actId="1076"/>
          <ac:picMkLst>
            <pc:docMk/>
            <pc:sldMk cId="2523656107" sldId="352"/>
            <ac:picMk id="4" creationId="{42D5BB60-7208-8A31-87E8-CD668C865D28}"/>
          </ac:picMkLst>
        </pc:picChg>
      </pc:sldChg>
      <pc:sldChg chg="addSp modSp mod">
        <pc:chgData name="Marie Chris Soque" userId="9ebdbcbf79932a9a" providerId="LiveId" clId="{442CCA60-4D24-40B7-9936-5CC6DDE3F986}" dt="2022-12-27T06:11:40.010" v="2303" actId="20577"/>
        <pc:sldMkLst>
          <pc:docMk/>
          <pc:sldMk cId="3017441688" sldId="353"/>
        </pc:sldMkLst>
        <pc:spChg chg="add mod">
          <ac:chgData name="Marie Chris Soque" userId="9ebdbcbf79932a9a" providerId="LiveId" clId="{442CCA60-4D24-40B7-9936-5CC6DDE3F986}" dt="2022-12-27T06:11:40.010" v="2303" actId="20577"/>
          <ac:spMkLst>
            <pc:docMk/>
            <pc:sldMk cId="3017441688" sldId="353"/>
            <ac:spMk id="4" creationId="{D239E9CE-27FB-8815-BE14-4B25B6CB789A}"/>
          </ac:spMkLst>
        </pc:spChg>
        <pc:picChg chg="add mod">
          <ac:chgData name="Marie Chris Soque" userId="9ebdbcbf79932a9a" providerId="LiveId" clId="{442CCA60-4D24-40B7-9936-5CC6DDE3F986}" dt="2022-12-27T04:52:52.075" v="1589" actId="1076"/>
          <ac:picMkLst>
            <pc:docMk/>
            <pc:sldMk cId="3017441688" sldId="353"/>
            <ac:picMk id="3" creationId="{B37490CA-C93D-D644-F58A-C614C9BE2E1C}"/>
          </ac:picMkLst>
        </pc:picChg>
      </pc:sldChg>
      <pc:sldChg chg="addSp modSp mod">
        <pc:chgData name="Marie Chris Soque" userId="9ebdbcbf79932a9a" providerId="LiveId" clId="{442CCA60-4D24-40B7-9936-5CC6DDE3F986}" dt="2022-12-27T06:12:12.860" v="2363" actId="313"/>
        <pc:sldMkLst>
          <pc:docMk/>
          <pc:sldMk cId="3914056519" sldId="354"/>
        </pc:sldMkLst>
        <pc:spChg chg="add mod">
          <ac:chgData name="Marie Chris Soque" userId="9ebdbcbf79932a9a" providerId="LiveId" clId="{442CCA60-4D24-40B7-9936-5CC6DDE3F986}" dt="2022-12-27T06:12:12.860" v="2363" actId="313"/>
          <ac:spMkLst>
            <pc:docMk/>
            <pc:sldMk cId="3914056519" sldId="354"/>
            <ac:spMk id="4" creationId="{A09FCC46-0CAF-FA04-4F51-8C12B61C83CE}"/>
          </ac:spMkLst>
        </pc:spChg>
        <pc:picChg chg="add mod">
          <ac:chgData name="Marie Chris Soque" userId="9ebdbcbf79932a9a" providerId="LiveId" clId="{442CCA60-4D24-40B7-9936-5CC6DDE3F986}" dt="2022-12-27T04:52:58.040" v="1591" actId="1076"/>
          <ac:picMkLst>
            <pc:docMk/>
            <pc:sldMk cId="3914056519" sldId="354"/>
            <ac:picMk id="3" creationId="{941034DA-964A-AE00-09A7-9A357CE6ADB0}"/>
          </ac:picMkLst>
        </pc:picChg>
      </pc:sldChg>
      <pc:sldChg chg="addSp modSp mod">
        <pc:chgData name="Marie Chris Soque" userId="9ebdbcbf79932a9a" providerId="LiveId" clId="{442CCA60-4D24-40B7-9936-5CC6DDE3F986}" dt="2022-12-27T06:12:36.943" v="2364"/>
        <pc:sldMkLst>
          <pc:docMk/>
          <pc:sldMk cId="4292145717" sldId="355"/>
        </pc:sldMkLst>
        <pc:spChg chg="add mod">
          <ac:chgData name="Marie Chris Soque" userId="9ebdbcbf79932a9a" providerId="LiveId" clId="{442CCA60-4D24-40B7-9936-5CC6DDE3F986}" dt="2022-12-27T06:12:36.943" v="2364"/>
          <ac:spMkLst>
            <pc:docMk/>
            <pc:sldMk cId="4292145717" sldId="355"/>
            <ac:spMk id="4" creationId="{8FF5BF4E-C04A-CC59-5CB0-22A0B9C4D9C6}"/>
          </ac:spMkLst>
        </pc:spChg>
        <pc:picChg chg="add mod">
          <ac:chgData name="Marie Chris Soque" userId="9ebdbcbf79932a9a" providerId="LiveId" clId="{442CCA60-4D24-40B7-9936-5CC6DDE3F986}" dt="2022-12-27T04:53:05.179" v="1593" actId="1076"/>
          <ac:picMkLst>
            <pc:docMk/>
            <pc:sldMk cId="4292145717" sldId="355"/>
            <ac:picMk id="3" creationId="{EC62060C-152E-733D-BECE-2CD97043B312}"/>
          </ac:picMkLst>
        </pc:picChg>
      </pc:sldChg>
      <pc:sldChg chg="addSp modSp mod">
        <pc:chgData name="Marie Chris Soque" userId="9ebdbcbf79932a9a" providerId="LiveId" clId="{442CCA60-4D24-40B7-9936-5CC6DDE3F986}" dt="2022-12-27T06:13:56.516" v="2452" actId="20577"/>
        <pc:sldMkLst>
          <pc:docMk/>
          <pc:sldMk cId="166716708" sldId="356"/>
        </pc:sldMkLst>
        <pc:spChg chg="add mod">
          <ac:chgData name="Marie Chris Soque" userId="9ebdbcbf79932a9a" providerId="LiveId" clId="{442CCA60-4D24-40B7-9936-5CC6DDE3F986}" dt="2022-12-27T06:13:56.516" v="2452" actId="20577"/>
          <ac:spMkLst>
            <pc:docMk/>
            <pc:sldMk cId="166716708" sldId="356"/>
            <ac:spMk id="4" creationId="{DF04965F-D478-9206-F822-66D372E5A8EB}"/>
          </ac:spMkLst>
        </pc:spChg>
        <pc:picChg chg="add mod">
          <ac:chgData name="Marie Chris Soque" userId="9ebdbcbf79932a9a" providerId="LiveId" clId="{442CCA60-4D24-40B7-9936-5CC6DDE3F986}" dt="2022-12-27T04:53:14.927" v="1596" actId="1076"/>
          <ac:picMkLst>
            <pc:docMk/>
            <pc:sldMk cId="166716708" sldId="356"/>
            <ac:picMk id="3" creationId="{8E48683B-4607-8E40-B3F1-5402C05456C6}"/>
          </ac:picMkLst>
        </pc:picChg>
      </pc:sldChg>
      <pc:sldChg chg="addSp delSp modSp add mod">
        <pc:chgData name="Marie Chris Soque" userId="9ebdbcbf79932a9a" providerId="LiveId" clId="{442CCA60-4D24-40B7-9936-5CC6DDE3F986}" dt="2022-12-27T03:35:20.400" v="18" actId="404"/>
        <pc:sldMkLst>
          <pc:docMk/>
          <pc:sldMk cId="2654963217" sldId="358"/>
        </pc:sldMkLst>
        <pc:spChg chg="add mod">
          <ac:chgData name="Marie Chris Soque" userId="9ebdbcbf79932a9a" providerId="LiveId" clId="{442CCA60-4D24-40B7-9936-5CC6DDE3F986}" dt="2022-12-27T03:35:01.255" v="14"/>
          <ac:spMkLst>
            <pc:docMk/>
            <pc:sldMk cId="2654963217" sldId="358"/>
            <ac:spMk id="2" creationId="{462CC308-B66B-AF83-331C-8D2C6404018B}"/>
          </ac:spMkLst>
        </pc:spChg>
        <pc:spChg chg="del">
          <ac:chgData name="Marie Chris Soque" userId="9ebdbcbf79932a9a" providerId="LiveId" clId="{442CCA60-4D24-40B7-9936-5CC6DDE3F986}" dt="2022-12-27T03:35:00.722" v="13" actId="478"/>
          <ac:spMkLst>
            <pc:docMk/>
            <pc:sldMk cId="2654963217" sldId="358"/>
            <ac:spMk id="7" creationId="{346990EE-8E2C-61F0-8760-F388AB84DFAF}"/>
          </ac:spMkLst>
        </pc:spChg>
        <pc:graphicFrameChg chg="mod modGraphic">
          <ac:chgData name="Marie Chris Soque" userId="9ebdbcbf79932a9a" providerId="LiveId" clId="{442CCA60-4D24-40B7-9936-5CC6DDE3F986}" dt="2022-12-27T03:35:20.400" v="18" actId="404"/>
          <ac:graphicFrameMkLst>
            <pc:docMk/>
            <pc:sldMk cId="2654963217" sldId="358"/>
            <ac:graphicFrameMk id="4" creationId="{FCE6FD10-A894-4A74-B2A3-FB6AAED316A9}"/>
          </ac:graphicFrameMkLst>
        </pc:graphicFrameChg>
      </pc:sldChg>
      <pc:sldChg chg="add">
        <pc:chgData name="Marie Chris Soque" userId="9ebdbcbf79932a9a" providerId="LiveId" clId="{442CCA60-4D24-40B7-9936-5CC6DDE3F986}" dt="2022-12-27T03:34:51.882" v="12"/>
        <pc:sldMkLst>
          <pc:docMk/>
          <pc:sldMk cId="2387239563" sldId="359"/>
        </pc:sldMkLst>
      </pc:sldChg>
      <pc:sldChg chg="add">
        <pc:chgData name="Marie Chris Soque" userId="9ebdbcbf79932a9a" providerId="LiveId" clId="{442CCA60-4D24-40B7-9936-5CC6DDE3F986}" dt="2022-12-27T03:34:51.882" v="12"/>
        <pc:sldMkLst>
          <pc:docMk/>
          <pc:sldMk cId="425200292" sldId="360"/>
        </pc:sldMkLst>
      </pc:sldChg>
      <pc:sldChg chg="modSp add mod">
        <pc:chgData name="Marie Chris Soque" userId="9ebdbcbf79932a9a" providerId="LiveId" clId="{442CCA60-4D24-40B7-9936-5CC6DDE3F986}" dt="2022-12-27T03:44:53.967" v="218" actId="20577"/>
        <pc:sldMkLst>
          <pc:docMk/>
          <pc:sldMk cId="2881278449" sldId="361"/>
        </pc:sldMkLst>
        <pc:spChg chg="mod">
          <ac:chgData name="Marie Chris Soque" userId="9ebdbcbf79932a9a" providerId="LiveId" clId="{442CCA60-4D24-40B7-9936-5CC6DDE3F986}" dt="2022-12-27T03:44:53.967" v="218" actId="20577"/>
          <ac:spMkLst>
            <pc:docMk/>
            <pc:sldMk cId="2881278449" sldId="361"/>
            <ac:spMk id="2" creationId="{11EF68E2-BB8E-1254-7E1F-7072B0F30463}"/>
          </ac:spMkLst>
        </pc:spChg>
      </pc:sldChg>
      <pc:sldChg chg="modSp add mod">
        <pc:chgData name="Marie Chris Soque" userId="9ebdbcbf79932a9a" providerId="LiveId" clId="{442CCA60-4D24-40B7-9936-5CC6DDE3F986}" dt="2022-12-27T08:17:45.710" v="2773" actId="6549"/>
        <pc:sldMkLst>
          <pc:docMk/>
          <pc:sldMk cId="3930411643" sldId="362"/>
        </pc:sldMkLst>
        <pc:spChg chg="mod">
          <ac:chgData name="Marie Chris Soque" userId="9ebdbcbf79932a9a" providerId="LiveId" clId="{442CCA60-4D24-40B7-9936-5CC6DDE3F986}" dt="2022-12-27T08:17:45.710" v="2773" actId="6549"/>
          <ac:spMkLst>
            <pc:docMk/>
            <pc:sldMk cId="3930411643" sldId="362"/>
            <ac:spMk id="2" creationId="{11EF68E2-BB8E-1254-7E1F-7072B0F30463}"/>
          </ac:spMkLst>
        </pc:spChg>
      </pc:sldChg>
      <pc:sldChg chg="modSp add mod">
        <pc:chgData name="Marie Chris Soque" userId="9ebdbcbf79932a9a" providerId="LiveId" clId="{442CCA60-4D24-40B7-9936-5CC6DDE3F986}" dt="2022-12-27T04:06:11.067" v="498" actId="20577"/>
        <pc:sldMkLst>
          <pc:docMk/>
          <pc:sldMk cId="2893088484" sldId="363"/>
        </pc:sldMkLst>
        <pc:spChg chg="mod">
          <ac:chgData name="Marie Chris Soque" userId="9ebdbcbf79932a9a" providerId="LiveId" clId="{442CCA60-4D24-40B7-9936-5CC6DDE3F986}" dt="2022-12-27T04:06:11.067" v="498" actId="20577"/>
          <ac:spMkLst>
            <pc:docMk/>
            <pc:sldMk cId="2893088484" sldId="363"/>
            <ac:spMk id="2" creationId="{11EF68E2-BB8E-1254-7E1F-7072B0F30463}"/>
          </ac:spMkLst>
        </pc:spChg>
      </pc:sldChg>
      <pc:sldChg chg="modSp add mod">
        <pc:chgData name="Marie Chris Soque" userId="9ebdbcbf79932a9a" providerId="LiveId" clId="{442CCA60-4D24-40B7-9936-5CC6DDE3F986}" dt="2022-12-27T04:49:37.923" v="1566" actId="20577"/>
        <pc:sldMkLst>
          <pc:docMk/>
          <pc:sldMk cId="2903290828" sldId="364"/>
        </pc:sldMkLst>
        <pc:spChg chg="mod">
          <ac:chgData name="Marie Chris Soque" userId="9ebdbcbf79932a9a" providerId="LiveId" clId="{442CCA60-4D24-40B7-9936-5CC6DDE3F986}" dt="2022-12-27T04:49:37.923" v="1566" actId="20577"/>
          <ac:spMkLst>
            <pc:docMk/>
            <pc:sldMk cId="2903290828" sldId="364"/>
            <ac:spMk id="2" creationId="{11EF68E2-BB8E-1254-7E1F-7072B0F30463}"/>
          </ac:spMkLst>
        </pc:spChg>
      </pc:sldChg>
      <pc:sldChg chg="modSp add mod">
        <pc:chgData name="Marie Chris Soque" userId="9ebdbcbf79932a9a" providerId="LiveId" clId="{442CCA60-4D24-40B7-9936-5CC6DDE3F986}" dt="2022-12-27T04:51:16.726" v="1573" actId="20577"/>
        <pc:sldMkLst>
          <pc:docMk/>
          <pc:sldMk cId="1624371764" sldId="365"/>
        </pc:sldMkLst>
        <pc:spChg chg="mod">
          <ac:chgData name="Marie Chris Soque" userId="9ebdbcbf79932a9a" providerId="LiveId" clId="{442CCA60-4D24-40B7-9936-5CC6DDE3F986}" dt="2022-12-27T04:51:16.726" v="1573" actId="20577"/>
          <ac:spMkLst>
            <pc:docMk/>
            <pc:sldMk cId="1624371764" sldId="365"/>
            <ac:spMk id="2" creationId="{11EF68E2-BB8E-1254-7E1F-7072B0F30463}"/>
          </ac:spMkLst>
        </pc:spChg>
      </pc:sldChg>
      <pc:sldChg chg="modSp add mod">
        <pc:chgData name="Marie Chris Soque" userId="9ebdbcbf79932a9a" providerId="LiveId" clId="{442CCA60-4D24-40B7-9936-5CC6DDE3F986}" dt="2022-12-27T04:26:36.935" v="896" actId="20577"/>
        <pc:sldMkLst>
          <pc:docMk/>
          <pc:sldMk cId="135012740" sldId="366"/>
        </pc:sldMkLst>
        <pc:spChg chg="mod">
          <ac:chgData name="Marie Chris Soque" userId="9ebdbcbf79932a9a" providerId="LiveId" clId="{442CCA60-4D24-40B7-9936-5CC6DDE3F986}" dt="2022-12-27T04:26:36.935" v="896" actId="20577"/>
          <ac:spMkLst>
            <pc:docMk/>
            <pc:sldMk cId="135012740" sldId="366"/>
            <ac:spMk id="2" creationId="{D1F6532E-CF8F-44C0-AFBE-18569735C5C4}"/>
          </ac:spMkLst>
        </pc:spChg>
        <pc:spChg chg="mod">
          <ac:chgData name="Marie Chris Soque" userId="9ebdbcbf79932a9a" providerId="LiveId" clId="{442CCA60-4D24-40B7-9936-5CC6DDE3F986}" dt="2022-12-27T04:21:14.491" v="814" actId="20577"/>
          <ac:spMkLst>
            <pc:docMk/>
            <pc:sldMk cId="135012740" sldId="366"/>
            <ac:spMk id="4" creationId="{7761BB1E-8F42-1464-79A7-A651C33A0DFB}"/>
          </ac:spMkLst>
        </pc:spChg>
      </pc:sldChg>
      <pc:sldChg chg="modSp add mod ord">
        <pc:chgData name="Marie Chris Soque" userId="9ebdbcbf79932a9a" providerId="LiveId" clId="{442CCA60-4D24-40B7-9936-5CC6DDE3F986}" dt="2022-12-27T04:25:40.287" v="892" actId="20577"/>
        <pc:sldMkLst>
          <pc:docMk/>
          <pc:sldMk cId="2309919826" sldId="367"/>
        </pc:sldMkLst>
        <pc:spChg chg="mod">
          <ac:chgData name="Marie Chris Soque" userId="9ebdbcbf79932a9a" providerId="LiveId" clId="{442CCA60-4D24-40B7-9936-5CC6DDE3F986}" dt="2022-12-27T04:25:40.287" v="892" actId="20577"/>
          <ac:spMkLst>
            <pc:docMk/>
            <pc:sldMk cId="2309919826" sldId="367"/>
            <ac:spMk id="2" creationId="{11EF68E2-BB8E-1254-7E1F-7072B0F30463}"/>
          </ac:spMkLst>
        </pc:spChg>
      </pc:sldChg>
      <pc:sldChg chg="modSp add mod">
        <pc:chgData name="Marie Chris Soque" userId="9ebdbcbf79932a9a" providerId="LiveId" clId="{442CCA60-4D24-40B7-9936-5CC6DDE3F986}" dt="2022-12-27T04:26:50.424" v="899" actId="20577"/>
        <pc:sldMkLst>
          <pc:docMk/>
          <pc:sldMk cId="3947239685" sldId="368"/>
        </pc:sldMkLst>
        <pc:spChg chg="mod">
          <ac:chgData name="Marie Chris Soque" userId="9ebdbcbf79932a9a" providerId="LiveId" clId="{442CCA60-4D24-40B7-9936-5CC6DDE3F986}" dt="2022-12-27T04:26:50.424" v="899" actId="20577"/>
          <ac:spMkLst>
            <pc:docMk/>
            <pc:sldMk cId="3947239685" sldId="368"/>
            <ac:spMk id="2" creationId="{11EF68E2-BB8E-1254-7E1F-7072B0F30463}"/>
          </ac:spMkLst>
        </pc:spChg>
      </pc:sldChg>
      <pc:sldChg chg="modSp add mod">
        <pc:chgData name="Marie Chris Soque" userId="9ebdbcbf79932a9a" providerId="LiveId" clId="{442CCA60-4D24-40B7-9936-5CC6DDE3F986}" dt="2022-12-27T04:38:52.240" v="1339" actId="20577"/>
        <pc:sldMkLst>
          <pc:docMk/>
          <pc:sldMk cId="4234396374" sldId="369"/>
        </pc:sldMkLst>
        <pc:spChg chg="mod">
          <ac:chgData name="Marie Chris Soque" userId="9ebdbcbf79932a9a" providerId="LiveId" clId="{442CCA60-4D24-40B7-9936-5CC6DDE3F986}" dt="2022-12-27T04:36:03.512" v="1047" actId="20577"/>
          <ac:spMkLst>
            <pc:docMk/>
            <pc:sldMk cId="4234396374" sldId="369"/>
            <ac:spMk id="2" creationId="{D1F6532E-CF8F-44C0-AFBE-18569735C5C4}"/>
          </ac:spMkLst>
        </pc:spChg>
        <pc:spChg chg="mod">
          <ac:chgData name="Marie Chris Soque" userId="9ebdbcbf79932a9a" providerId="LiveId" clId="{442CCA60-4D24-40B7-9936-5CC6DDE3F986}" dt="2022-12-27T04:38:52.240" v="1339" actId="20577"/>
          <ac:spMkLst>
            <pc:docMk/>
            <pc:sldMk cId="4234396374" sldId="369"/>
            <ac:spMk id="4" creationId="{125CD3A3-6DCA-4A4A-573C-5D82DEAB2488}"/>
          </ac:spMkLst>
        </pc:spChg>
      </pc:sldChg>
      <pc:sldChg chg="modSp add mod">
        <pc:chgData name="Marie Chris Soque" userId="9ebdbcbf79932a9a" providerId="LiveId" clId="{442CCA60-4D24-40B7-9936-5CC6DDE3F986}" dt="2022-12-27T04:51:51.462" v="1579" actId="20577"/>
        <pc:sldMkLst>
          <pc:docMk/>
          <pc:sldMk cId="2999083076" sldId="370"/>
        </pc:sldMkLst>
        <pc:spChg chg="mod">
          <ac:chgData name="Marie Chris Soque" userId="9ebdbcbf79932a9a" providerId="LiveId" clId="{442CCA60-4D24-40B7-9936-5CC6DDE3F986}" dt="2022-12-27T04:51:51.462" v="1579" actId="20577"/>
          <ac:spMkLst>
            <pc:docMk/>
            <pc:sldMk cId="2999083076" sldId="370"/>
            <ac:spMk id="2" creationId="{11EF68E2-BB8E-1254-7E1F-7072B0F30463}"/>
          </ac:spMkLst>
        </pc:spChg>
      </pc:sldChg>
      <pc:sldMasterChg chg="modSldLayout">
        <pc:chgData name="Marie Chris Soque" userId="9ebdbcbf79932a9a" providerId="LiveId" clId="{442CCA60-4D24-40B7-9936-5CC6DDE3F986}" dt="2022-12-27T03:44:40.523" v="183"/>
        <pc:sldMasterMkLst>
          <pc:docMk/>
          <pc:sldMasterMk cId="3082186668" sldId="2147483648"/>
        </pc:sldMasterMkLst>
        <pc:sldLayoutChg chg="modSp mod">
          <pc:chgData name="Marie Chris Soque" userId="9ebdbcbf79932a9a" providerId="LiveId" clId="{442CCA60-4D24-40B7-9936-5CC6DDE3F986}" dt="2022-12-27T03:44:35.081" v="181" actId="20577"/>
          <pc:sldLayoutMkLst>
            <pc:docMk/>
            <pc:sldMasterMk cId="3082186668" sldId="2147483648"/>
            <pc:sldLayoutMk cId="3376594735" sldId="2147483649"/>
          </pc:sldLayoutMkLst>
          <pc:spChg chg="mod">
            <ac:chgData name="Marie Chris Soque" userId="9ebdbcbf79932a9a" providerId="LiveId" clId="{442CCA60-4D24-40B7-9936-5CC6DDE3F986}" dt="2022-12-27T03:44:35.081" v="181" actId="20577"/>
            <ac:spMkLst>
              <pc:docMk/>
              <pc:sldMasterMk cId="3082186668" sldId="2147483648"/>
              <pc:sldLayoutMk cId="3376594735" sldId="2147483649"/>
              <ac:spMk id="10" creationId="{A820F14F-6BB9-40B6-AFA7-E962CFEDA40A}"/>
            </ac:spMkLst>
          </pc:spChg>
        </pc:sldLayoutChg>
        <pc:sldLayoutChg chg="addSp delSp modSp mod">
          <pc:chgData name="Marie Chris Soque" userId="9ebdbcbf79932a9a" providerId="LiveId" clId="{442CCA60-4D24-40B7-9936-5CC6DDE3F986}" dt="2022-12-27T03:44:40.523" v="183"/>
          <pc:sldLayoutMkLst>
            <pc:docMk/>
            <pc:sldMasterMk cId="3082186668" sldId="2147483648"/>
            <pc:sldLayoutMk cId="255200" sldId="2147483650"/>
          </pc:sldLayoutMkLst>
          <pc:spChg chg="add mod">
            <ac:chgData name="Marie Chris Soque" userId="9ebdbcbf79932a9a" providerId="LiveId" clId="{442CCA60-4D24-40B7-9936-5CC6DDE3F986}" dt="2022-12-27T03:44:40.523" v="183"/>
            <ac:spMkLst>
              <pc:docMk/>
              <pc:sldMasterMk cId="3082186668" sldId="2147483648"/>
              <pc:sldLayoutMk cId="255200" sldId="2147483650"/>
              <ac:spMk id="7" creationId="{D6962310-345F-F442-AC91-E95846C50386}"/>
            </ac:spMkLst>
          </pc:spChg>
          <pc:spChg chg="del">
            <ac:chgData name="Marie Chris Soque" userId="9ebdbcbf79932a9a" providerId="LiveId" clId="{442CCA60-4D24-40B7-9936-5CC6DDE3F986}" dt="2022-12-27T03:44:39.715" v="182" actId="478"/>
            <ac:spMkLst>
              <pc:docMk/>
              <pc:sldMasterMk cId="3082186668" sldId="2147483648"/>
              <pc:sldLayoutMk cId="255200" sldId="2147483650"/>
              <ac:spMk id="10" creationId="{92DC7F03-BE13-4210-849E-1B1AE0FD6D4A}"/>
            </ac:spMkLst>
          </pc:spChg>
        </pc:sldLayoutChg>
      </pc:sldMasterChg>
    </pc:docChg>
  </pc:docChgLst>
</pc:chgInfo>
</file>

<file path=ppt/media/image1.jpg>
</file>

<file path=ppt/media/image2.jpe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1447-B444-43F2-8A34-98132DC1D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4CD788-F5A3-4B0E-82BA-20FE133FD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F5B45-3AD3-44F8-9D20-193D07010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B1800-E834-4A71-8E48-403701734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E7BA7-2F2E-4BAB-A9DF-8B72384EE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E5AC3CB-FC01-4B16-A955-28BD71ED9F43}"/>
              </a:ext>
            </a:extLst>
          </p:cNvPr>
          <p:cNvCxnSpPr/>
          <p:nvPr userDrawn="1"/>
        </p:nvCxnSpPr>
        <p:spPr>
          <a:xfrm>
            <a:off x="11968120" y="-1"/>
            <a:ext cx="0" cy="6858001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820F14F-6BB9-40B6-AFA7-E962CFEDA40A}"/>
              </a:ext>
            </a:extLst>
          </p:cNvPr>
          <p:cNvSpPr/>
          <p:nvPr userDrawn="1"/>
        </p:nvSpPr>
        <p:spPr>
          <a:xfrm rot="16200000">
            <a:off x="-3149825" y="3149825"/>
            <a:ext cx="6858000" cy="5583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DM2004 Online Advertising and Analytics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06B02D-6E28-4CA2-A598-3992331417F2}"/>
              </a:ext>
            </a:extLst>
          </p:cNvPr>
          <p:cNvSpPr/>
          <p:nvPr userDrawn="1"/>
        </p:nvSpPr>
        <p:spPr>
          <a:xfrm rot="16200000">
            <a:off x="8708043" y="3359882"/>
            <a:ext cx="6858000" cy="138235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D67A5063-F5F0-4E17-9B04-31DD5E5398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790" y="185738"/>
            <a:ext cx="1364857" cy="73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594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CBDE3-9398-4121-815A-62743BE6C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A5190-EBC8-4DA8-9B67-B67D5E154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1FE5C-D662-422F-8382-2EE4E0464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DB556-D37D-434D-9628-C9BAE6DB3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BEF01-B45B-4E54-B05B-0C8CBB7C6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58773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802E40-32E7-44A9-8BF4-32FAA9B0E5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28C05C-1D3E-4B3B-B223-73852A065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8AB1E-D84D-4F78-8205-57C5D2DD9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2A0C2-0682-47E6-8D2C-F7BE53C4C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952B5-E37F-43A3-ABCA-B9AC2F22D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003886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1447-B444-43F2-8A34-98132DC1D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4CD788-F5A3-4B0E-82BA-20FE133FD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F5B45-3AD3-44F8-9D20-193D07010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B1800-E834-4A71-8E48-403701734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E7BA7-2F2E-4BAB-A9DF-8B72384EE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E5AC3CB-FC01-4B16-A955-28BD71ED9F43}"/>
              </a:ext>
            </a:extLst>
          </p:cNvPr>
          <p:cNvCxnSpPr/>
          <p:nvPr userDrawn="1"/>
        </p:nvCxnSpPr>
        <p:spPr>
          <a:xfrm>
            <a:off x="11968120" y="-1"/>
            <a:ext cx="0" cy="6858001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806B02D-6E28-4CA2-A598-3992331417F2}"/>
              </a:ext>
            </a:extLst>
          </p:cNvPr>
          <p:cNvSpPr/>
          <p:nvPr userDrawn="1"/>
        </p:nvSpPr>
        <p:spPr>
          <a:xfrm rot="16200000">
            <a:off x="8708043" y="3359882"/>
            <a:ext cx="6858000" cy="138235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D67A5063-F5F0-4E17-9B04-31DD5E5398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790" y="185738"/>
            <a:ext cx="1364857" cy="7378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4B3E725-F640-286D-E849-57926F2F8E28}"/>
              </a:ext>
            </a:extLst>
          </p:cNvPr>
          <p:cNvSpPr/>
          <p:nvPr userDrawn="1"/>
        </p:nvSpPr>
        <p:spPr>
          <a:xfrm rot="16200000">
            <a:off x="-3149825" y="3149825"/>
            <a:ext cx="6858000" cy="5583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DM2004 Online Advertising and Analytics</a:t>
            </a:r>
          </a:p>
        </p:txBody>
      </p:sp>
    </p:spTree>
    <p:extLst>
      <p:ext uri="{BB962C8B-B14F-4D97-AF65-F5344CB8AC3E}">
        <p14:creationId xmlns:p14="http://schemas.microsoft.com/office/powerpoint/2010/main" val="1417925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4B487-4B8D-49A9-8575-6AC3A18C2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D7219-D296-48DE-B18E-BF594AFA1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40184-BACC-4792-A4D6-566AB6683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3E331-50B5-4DF3-8C16-6E997FD47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BA7F0-6146-412C-A9DA-8FDD776CC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F73F560-53E8-44BC-9DA6-264598EBB9A2}"/>
              </a:ext>
            </a:extLst>
          </p:cNvPr>
          <p:cNvCxnSpPr/>
          <p:nvPr userDrawn="1"/>
        </p:nvCxnSpPr>
        <p:spPr>
          <a:xfrm>
            <a:off x="11968120" y="-1"/>
            <a:ext cx="0" cy="6858001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F418F93-90E8-45FD-8BCB-10503F7AB85E}"/>
              </a:ext>
            </a:extLst>
          </p:cNvPr>
          <p:cNvSpPr/>
          <p:nvPr userDrawn="1"/>
        </p:nvSpPr>
        <p:spPr>
          <a:xfrm rot="16200000">
            <a:off x="8708043" y="3359882"/>
            <a:ext cx="6858000" cy="138235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E5E6404B-CF19-4AB8-9483-677E4EEE8D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790" y="185738"/>
            <a:ext cx="1364857" cy="7378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5DDBE7A-696B-C205-422F-7AFF3C3C2515}"/>
              </a:ext>
            </a:extLst>
          </p:cNvPr>
          <p:cNvSpPr/>
          <p:nvPr userDrawn="1"/>
        </p:nvSpPr>
        <p:spPr>
          <a:xfrm rot="16200000">
            <a:off x="-3149825" y="3149825"/>
            <a:ext cx="6858000" cy="5583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DM2004 Online Advertising and Analytics</a:t>
            </a:r>
          </a:p>
        </p:txBody>
      </p:sp>
    </p:spTree>
    <p:extLst>
      <p:ext uri="{BB962C8B-B14F-4D97-AF65-F5344CB8AC3E}">
        <p14:creationId xmlns:p14="http://schemas.microsoft.com/office/powerpoint/2010/main" val="28113651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485DE-BB38-4E44-888F-48814BF00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C9B50-38D2-454E-8097-D70E24E45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A6819-75AA-4A3F-948B-028820A95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C1A4A-AF03-450B-AD38-B477F106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55ABD-AF51-4647-8FA3-E340481ED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10177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7A4A-957C-41A9-BE31-6D1B6FF1C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CE808-E60C-4E5A-873C-F9609D8BD7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0EE9D-59D5-480F-A286-46042DF58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38D38E-499E-4C14-9ED4-2E06586FC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72310-4C55-4AE1-9C76-BECAD983E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075886-47C7-4251-9EEA-2123E113B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174608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D733F-638B-434C-BF67-6B16A450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6F2B5-5B3D-4CE3-AC67-A3DD53931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8CA23-6F63-4D05-8887-9B9CBEE6F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8E8A94-387D-40D4-9E69-4219F3417A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4DA84-F08A-4892-95CE-A0AC8D6BC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77C99E-797D-4811-B63F-0429F70EE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750CEE-B2EF-4F99-B896-DB732E77B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FF745A-65EC-4BBE-AD47-73CAC7608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05468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61067-ADF9-4E36-B131-80F716AD3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E715DA-4EA0-4D0C-A7B1-75AFA4A38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28E58-6F09-4B44-B8C9-69E45557B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DA3E0-100C-4DB4-AD03-05F929858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827720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F7DA86-BA46-4A94-8030-50BDD53EE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074C45-BB22-4C8F-A26F-C1EE854E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D6BE8-06C1-440A-B72F-6C629F6BF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553552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CD596-A316-42CB-8EBA-E289BDC54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EB968-F3A1-42E8-A8E4-FB4C96C85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F77055-738F-46AB-9126-EF45B09C1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2447E6-8CA0-45CB-ABE3-54EA36544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3B57A-D30B-4DA3-B95B-DCC500654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9A50B-8E51-4645-BE3C-1DEFC177F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54640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4B487-4B8D-49A9-8575-6AC3A18C2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D7219-D296-48DE-B18E-BF594AFA1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40184-BACC-4792-A4D6-566AB6683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3E331-50B5-4DF3-8C16-6E997FD47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BA7F0-6146-412C-A9DA-8FDD776CC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F73F560-53E8-44BC-9DA6-264598EBB9A2}"/>
              </a:ext>
            </a:extLst>
          </p:cNvPr>
          <p:cNvCxnSpPr/>
          <p:nvPr userDrawn="1"/>
        </p:nvCxnSpPr>
        <p:spPr>
          <a:xfrm>
            <a:off x="11968120" y="-1"/>
            <a:ext cx="0" cy="6858001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F418F93-90E8-45FD-8BCB-10503F7AB85E}"/>
              </a:ext>
            </a:extLst>
          </p:cNvPr>
          <p:cNvSpPr/>
          <p:nvPr userDrawn="1"/>
        </p:nvSpPr>
        <p:spPr>
          <a:xfrm rot="16200000">
            <a:off x="8708043" y="3359882"/>
            <a:ext cx="6858000" cy="138235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E5E6404B-CF19-4AB8-9483-677E4EEE8D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790" y="185738"/>
            <a:ext cx="1364857" cy="73789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02BE98D-7F5A-A18F-0857-0A4E0F3FEC99}"/>
              </a:ext>
            </a:extLst>
          </p:cNvPr>
          <p:cNvSpPr/>
          <p:nvPr userDrawn="1"/>
        </p:nvSpPr>
        <p:spPr>
          <a:xfrm rot="16200000">
            <a:off x="-3149825" y="3149825"/>
            <a:ext cx="6858000" cy="5583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DM2004 Online Advertising and Analytics</a:t>
            </a:r>
          </a:p>
        </p:txBody>
      </p:sp>
    </p:spTree>
    <p:extLst>
      <p:ext uri="{BB962C8B-B14F-4D97-AF65-F5344CB8AC3E}">
        <p14:creationId xmlns:p14="http://schemas.microsoft.com/office/powerpoint/2010/main" val="2552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73606-95D2-461E-ADAD-836665DF2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EA5F61-B4E3-4F3B-902F-13D04B7576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57F163-4B1B-4953-B1B7-C3E889662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1455C-8DDC-4E8E-A83C-A72DB3587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71FB97-AD0C-4A5B-9CAE-34C733B9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FBF65-B6AE-4D61-9FD4-3D0B919BC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841175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CBDE3-9398-4121-815A-62743BE6C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A5190-EBC8-4DA8-9B67-B67D5E154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1FE5C-D662-422F-8382-2EE4E0464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DB556-D37D-434D-9628-C9BAE6DB3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BEF01-B45B-4E54-B05B-0C8CBB7C6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234438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802E40-32E7-44A9-8BF4-32FAA9B0E5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28C05C-1D3E-4B3B-B223-73852A065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8AB1E-D84D-4F78-8205-57C5D2DD9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2A0C2-0682-47E6-8D2C-F7BE53C4C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952B5-E37F-43A3-ABCA-B9AC2F22D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3751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485DE-BB38-4E44-888F-48814BF00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C9B50-38D2-454E-8097-D70E24E45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A6819-75AA-4A3F-948B-028820A95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C1A4A-AF03-450B-AD38-B477F106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55ABD-AF51-4647-8FA3-E340481ED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18736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7A4A-957C-41A9-BE31-6D1B6FF1C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CE808-E60C-4E5A-873C-F9609D8BD7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0EE9D-59D5-480F-A286-46042DF58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38D38E-499E-4C14-9ED4-2E06586FC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72310-4C55-4AE1-9C76-BECAD983E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075886-47C7-4251-9EEA-2123E113B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58134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D733F-638B-434C-BF67-6B16A450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6F2B5-5B3D-4CE3-AC67-A3DD53931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8CA23-6F63-4D05-8887-9B9CBEE6F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8E8A94-387D-40D4-9E69-4219F3417A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4DA84-F08A-4892-95CE-A0AC8D6BC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77C99E-797D-4811-B63F-0429F70EE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750CEE-B2EF-4F99-B896-DB732E77B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FF745A-65EC-4BBE-AD47-73CAC7608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29006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61067-ADF9-4E36-B131-80F716AD3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E715DA-4EA0-4D0C-A7B1-75AFA4A38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28E58-6F09-4B44-B8C9-69E45557B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DA3E0-100C-4DB4-AD03-05F929858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45631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F7DA86-BA46-4A94-8030-50BDD53EE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074C45-BB22-4C8F-A26F-C1EE854E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D6BE8-06C1-440A-B72F-6C629F6BF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00212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CD596-A316-42CB-8EBA-E289BDC54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EB968-F3A1-42E8-A8E4-FB4C96C85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F77055-738F-46AB-9126-EF45B09C1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2447E6-8CA0-45CB-ABE3-54EA36544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3B57A-D30B-4DA3-B95B-DCC500654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9A50B-8E51-4645-BE3C-1DEFC177F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24755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73606-95D2-461E-ADAD-836665DF2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EA5F61-B4E3-4F3B-902F-13D04B7576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57F163-4B1B-4953-B1B7-C3E889662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1455C-8DDC-4E8E-A83C-A72DB3587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71FB97-AD0C-4A5B-9CAE-34C733B9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FBF65-B6AE-4D61-9FD4-3D0B919BC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03805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A05A8-9416-4EBF-A6D3-BA5F7EB9B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107F0-23DF-474F-A9D0-3A4FBBE41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78A3E-85E8-40F5-8B21-FBF4E3855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8D8C3-7CC6-4473-8575-91E3FF4FD9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EEC86-BE78-4779-ABFD-99BC06C52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82186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A05A8-9416-4EBF-A6D3-BA5F7EB9B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107F0-23DF-474F-A9D0-3A4FBBE41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78A3E-85E8-40F5-8B21-FBF4E3855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CEB45-63C5-425B-8D13-3F29452E1276}" type="datetimeFigureOut">
              <a:rPr lang="en-SG" smtClean="0"/>
              <a:t>26/2/2026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8D8C3-7CC6-4473-8575-91E3FF4FD9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EEC86-BE78-4779-ABFD-99BC06C52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03975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CE6FD10-A894-4A74-B2A3-FB6AAED316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6761460"/>
              </p:ext>
            </p:extLst>
          </p:nvPr>
        </p:nvGraphicFramePr>
        <p:xfrm>
          <a:off x="1313542" y="3263318"/>
          <a:ext cx="9929845" cy="10570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29845">
                  <a:extLst>
                    <a:ext uri="{9D8B030D-6E8A-4147-A177-3AD203B41FA5}">
                      <a16:colId xmlns:a16="http://schemas.microsoft.com/office/drawing/2014/main" val="2563540020"/>
                    </a:ext>
                  </a:extLst>
                </a:gridCol>
              </a:tblGrid>
              <a:tr h="1057012">
                <a:tc>
                  <a:txBody>
                    <a:bodyPr/>
                    <a:lstStyle/>
                    <a:p>
                      <a:pPr algn="ctr"/>
                      <a:r>
                        <a:rPr lang="en-SG" sz="4400" b="0" dirty="0"/>
                        <a:t>GA4 Practical 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198376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62CC308-B66B-AF83-331C-8D2C640401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0588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/>
              <a:t>DM2004 Online Advertising and Analytics</a:t>
            </a:r>
            <a:endParaRPr lang="en-SG" b="1" dirty="0"/>
          </a:p>
        </p:txBody>
      </p:sp>
    </p:spTree>
    <p:extLst>
      <p:ext uri="{BB962C8B-B14F-4D97-AF65-F5344CB8AC3E}">
        <p14:creationId xmlns:p14="http://schemas.microsoft.com/office/powerpoint/2010/main" val="2654963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Q4 – 3/8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(Report #2 – [period])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0A413C-C33B-E0F7-4586-D3E76F71A3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7716190" y="222331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5CD3A3-6DCA-4A4A-573C-5D82DEAB2488}"/>
              </a:ext>
            </a:extLst>
          </p:cNvPr>
          <p:cNvSpPr txBox="1"/>
          <p:nvPr/>
        </p:nvSpPr>
        <p:spPr>
          <a:xfrm>
            <a:off x="944880" y="1706880"/>
            <a:ext cx="10637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Screenshot the created custom “visitor by age” report based on period. Paste it here.</a:t>
            </a:r>
          </a:p>
          <a:p>
            <a:endParaRPr lang="en-SG" dirty="0"/>
          </a:p>
          <a:p>
            <a:r>
              <a:rPr lang="en-SG" dirty="0"/>
              <a:t>E.g., July</a:t>
            </a:r>
          </a:p>
        </p:txBody>
      </p:sp>
    </p:spTree>
    <p:extLst>
      <p:ext uri="{BB962C8B-B14F-4D97-AF65-F5344CB8AC3E}">
        <p14:creationId xmlns:p14="http://schemas.microsoft.com/office/powerpoint/2010/main" val="4234396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Q4 – 4/8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(Report Data – Users )</a:t>
            </a:r>
            <a:endParaRPr lang="en-SG" b="1" dirty="0"/>
          </a:p>
        </p:txBody>
      </p:sp>
      <p:graphicFrame>
        <p:nvGraphicFramePr>
          <p:cNvPr id="5" name="Table 3">
            <a:extLst>
              <a:ext uri="{FF2B5EF4-FFF2-40B4-BE49-F238E27FC236}">
                <a16:creationId xmlns:a16="http://schemas.microsoft.com/office/drawing/2014/main" id="{F20EE652-815D-4180-B7BD-C7906D11F4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1958477"/>
              </p:ext>
            </p:extLst>
          </p:nvPr>
        </p:nvGraphicFramePr>
        <p:xfrm>
          <a:off x="991764" y="1602298"/>
          <a:ext cx="10515600" cy="4479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6751867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6639165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38819224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611020383"/>
                    </a:ext>
                  </a:extLst>
                </a:gridCol>
              </a:tblGrid>
              <a:tr h="839203"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800" dirty="0"/>
                        <a:t>[period]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800" dirty="0"/>
                        <a:t>[period]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800" dirty="0"/>
                        <a:t>Growth Rate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0087302"/>
                  </a:ext>
                </a:extLst>
              </a:tr>
              <a:tr h="922484">
                <a:tc>
                  <a:txBody>
                    <a:bodyPr/>
                    <a:lstStyle/>
                    <a:p>
                      <a:pPr algn="r"/>
                      <a:r>
                        <a:rPr lang="en-SG" sz="2800" b="1" dirty="0"/>
                        <a:t>Total: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2966481"/>
                  </a:ext>
                </a:extLst>
              </a:tr>
              <a:tr h="918980">
                <a:tc>
                  <a:txBody>
                    <a:bodyPr/>
                    <a:lstStyle/>
                    <a:p>
                      <a:pPr algn="r"/>
                      <a:r>
                        <a:rPr lang="en-SG" sz="2800" dirty="0"/>
                        <a:t>[Age group]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3503175"/>
                  </a:ext>
                </a:extLst>
              </a:tr>
              <a:tr h="959361">
                <a:tc>
                  <a:txBody>
                    <a:bodyPr/>
                    <a:lstStyle/>
                    <a:p>
                      <a:pPr algn="r"/>
                      <a:r>
                        <a:rPr lang="en-SG" sz="2800" dirty="0"/>
                        <a:t>[Age group]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4011615"/>
                  </a:ext>
                </a:extLst>
              </a:tr>
              <a:tr h="839203">
                <a:tc>
                  <a:txBody>
                    <a:bodyPr/>
                    <a:lstStyle/>
                    <a:p>
                      <a:pPr algn="r"/>
                      <a:r>
                        <a:rPr lang="en-SG" sz="2800" dirty="0"/>
                        <a:t>[Age group]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978906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5CDBD72-BAED-EF6A-332B-4C53E6812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470" y="38554"/>
            <a:ext cx="772574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290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Q4 – 5/8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(Report Data – Behaviour (Engagement Rate))</a:t>
            </a:r>
          </a:p>
        </p:txBody>
      </p:sp>
      <p:graphicFrame>
        <p:nvGraphicFramePr>
          <p:cNvPr id="5" name="Table 3">
            <a:extLst>
              <a:ext uri="{FF2B5EF4-FFF2-40B4-BE49-F238E27FC236}">
                <a16:creationId xmlns:a16="http://schemas.microsoft.com/office/drawing/2014/main" id="{F20EE652-815D-4180-B7BD-C7906D11F4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019793"/>
              </p:ext>
            </p:extLst>
          </p:nvPr>
        </p:nvGraphicFramePr>
        <p:xfrm>
          <a:off x="991764" y="1602298"/>
          <a:ext cx="10515600" cy="4479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6751867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6639165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38819224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611020383"/>
                    </a:ext>
                  </a:extLst>
                </a:gridCol>
              </a:tblGrid>
              <a:tr h="839203"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800" dirty="0"/>
                        <a:t>[period]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800" dirty="0"/>
                        <a:t>[period]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800" dirty="0"/>
                        <a:t>Change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0087302"/>
                  </a:ext>
                </a:extLst>
              </a:tr>
              <a:tr h="922484">
                <a:tc>
                  <a:txBody>
                    <a:bodyPr/>
                    <a:lstStyle/>
                    <a:p>
                      <a:pPr algn="r"/>
                      <a:r>
                        <a:rPr lang="en-SG" sz="2800" b="1" dirty="0"/>
                        <a:t>Total: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2966481"/>
                  </a:ext>
                </a:extLst>
              </a:tr>
              <a:tr h="918980">
                <a:tc>
                  <a:txBody>
                    <a:bodyPr/>
                    <a:lstStyle/>
                    <a:p>
                      <a:pPr algn="r"/>
                      <a:r>
                        <a:rPr lang="en-SG" sz="2800" dirty="0"/>
                        <a:t>[Age group]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3503175"/>
                  </a:ext>
                </a:extLst>
              </a:tr>
              <a:tr h="959361">
                <a:tc>
                  <a:txBody>
                    <a:bodyPr/>
                    <a:lstStyle/>
                    <a:p>
                      <a:pPr algn="r"/>
                      <a:r>
                        <a:rPr lang="en-SG" sz="2800" dirty="0"/>
                        <a:t>[Age group]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4011615"/>
                  </a:ext>
                </a:extLst>
              </a:tr>
              <a:tr h="839203">
                <a:tc>
                  <a:txBody>
                    <a:bodyPr/>
                    <a:lstStyle/>
                    <a:p>
                      <a:pPr algn="r"/>
                      <a:r>
                        <a:rPr lang="en-SG" sz="2800" dirty="0"/>
                        <a:t>[Age group]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SG" sz="28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978906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6FB374A-3EFA-6890-4467-D2F35C4BE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470" y="38554"/>
            <a:ext cx="772574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864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Q4 – 6/8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(Analysis)</a:t>
            </a:r>
            <a:endParaRPr lang="en-SG" b="1" dirty="0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3AFA1B71-DB18-4A5F-AA6E-B6887DC716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770087"/>
              </p:ext>
            </p:extLst>
          </p:nvPr>
        </p:nvGraphicFramePr>
        <p:xfrm>
          <a:off x="1074510" y="1403407"/>
          <a:ext cx="10515600" cy="430114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252707">
                  <a:extLst>
                    <a:ext uri="{9D8B030D-6E8A-4147-A177-3AD203B41FA5}">
                      <a16:colId xmlns:a16="http://schemas.microsoft.com/office/drawing/2014/main" val="1295284202"/>
                    </a:ext>
                  </a:extLst>
                </a:gridCol>
                <a:gridCol w="7262893">
                  <a:extLst>
                    <a:ext uri="{9D8B030D-6E8A-4147-A177-3AD203B41FA5}">
                      <a16:colId xmlns:a16="http://schemas.microsoft.com/office/drawing/2014/main" val="1275201780"/>
                    </a:ext>
                  </a:extLst>
                </a:gridCol>
              </a:tblGrid>
              <a:tr h="1054567">
                <a:tc>
                  <a:txBody>
                    <a:bodyPr/>
                    <a:lstStyle/>
                    <a:p>
                      <a:r>
                        <a:rPr lang="en-SG" sz="3600" dirty="0"/>
                        <a:t>Users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n-SG" sz="2800" b="0" dirty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n-SG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583949"/>
                  </a:ext>
                </a:extLst>
              </a:tr>
              <a:tr h="1082192">
                <a:tc>
                  <a:txBody>
                    <a:bodyPr/>
                    <a:lstStyle/>
                    <a:p>
                      <a:r>
                        <a:rPr lang="en-SG" sz="3600" b="1" dirty="0"/>
                        <a:t>SMART Goal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n-SG" sz="2800" dirty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n-SG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8929818"/>
                  </a:ext>
                </a:extLst>
              </a:tr>
              <a:tr h="1082192">
                <a:tc>
                  <a:txBody>
                    <a:bodyPr/>
                    <a:lstStyle/>
                    <a:p>
                      <a:r>
                        <a:rPr lang="en-SG" sz="3600" b="1" dirty="0"/>
                        <a:t>Behaviour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n-SG" sz="2800" dirty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n-SG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520601"/>
                  </a:ext>
                </a:extLst>
              </a:tr>
              <a:tr h="1082192">
                <a:tc>
                  <a:txBody>
                    <a:bodyPr/>
                    <a:lstStyle/>
                    <a:p>
                      <a:r>
                        <a:rPr lang="en-SG" sz="3600" b="1" dirty="0"/>
                        <a:t>Growth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n-SG" sz="2800" dirty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endParaRPr lang="en-SG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946329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8E548666-3764-3380-91EA-D2B2DA75A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470" y="38554"/>
            <a:ext cx="772574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3272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Q4 – 7/8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(Recommended Action Points)</a:t>
            </a:r>
            <a:endParaRPr lang="en-SG" b="1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5F8CA0D-0A77-4E8E-8F71-EFE7C73D2C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2914129"/>
              </p:ext>
            </p:extLst>
          </p:nvPr>
        </p:nvGraphicFramePr>
        <p:xfrm>
          <a:off x="1182849" y="1474675"/>
          <a:ext cx="9974510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74510">
                  <a:extLst>
                    <a:ext uri="{9D8B030D-6E8A-4147-A177-3AD203B41FA5}">
                      <a16:colId xmlns:a16="http://schemas.microsoft.com/office/drawing/2014/main" val="11651300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SG" sz="2800" dirty="0"/>
                        <a:t>Write your recommended Action Points: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SG" sz="28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900697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9AAF2EE-0D38-E0E1-A602-E65281E94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470" y="38554"/>
            <a:ext cx="772574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463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4F3D07E-838C-4889-9476-368D23072D0B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ANSWERS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 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to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PRACTICAL </a:t>
            </a:r>
            <a:r>
              <a:rPr lang="en-US" dirty="0">
                <a:solidFill>
                  <a:prstClr val="white"/>
                </a:solidFill>
                <a:latin typeface="Calibri Light" panose="020F0302020204030204"/>
              </a:rPr>
              <a:t>TEST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06254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 dirty="0"/>
              <a:t>Q1: [answer]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AAD69D-BEA5-9921-7BDA-5045EE812F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13070" y="479284"/>
            <a:ext cx="772573" cy="5139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EDFE75-B3C2-683F-315E-F17CEADBD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870" y="340047"/>
            <a:ext cx="772574" cy="6531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1039AC-4D26-3D5A-B8F3-D9375E4CBBBE}"/>
              </a:ext>
            </a:extLst>
          </p:cNvPr>
          <p:cNvSpPr txBox="1"/>
          <p:nvPr/>
        </p:nvSpPr>
        <p:spPr>
          <a:xfrm>
            <a:off x="838200" y="1341120"/>
            <a:ext cx="10637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Write the number of new female users in the [answer] section.</a:t>
            </a:r>
          </a:p>
          <a:p>
            <a:endParaRPr lang="en-SG" dirty="0"/>
          </a:p>
          <a:p>
            <a:r>
              <a:rPr lang="en-SG" dirty="0"/>
              <a:t>Screenshot the report on female new users. Paste it here.</a:t>
            </a:r>
          </a:p>
        </p:txBody>
      </p:sp>
    </p:spTree>
    <p:extLst>
      <p:ext uri="{BB962C8B-B14F-4D97-AF65-F5344CB8AC3E}">
        <p14:creationId xmlns:p14="http://schemas.microsoft.com/office/powerpoint/2010/main" val="4225998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 dirty="0"/>
              <a:t>Q2: [answer]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F050A0-3E5F-4E55-15DB-EA6CC57248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13070" y="479284"/>
            <a:ext cx="772573" cy="5139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FD009B5-6F61-8079-74A0-79D9EE7C9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870" y="340047"/>
            <a:ext cx="772574" cy="6531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F0A46D-C7DA-69C1-A51C-023B214D1806}"/>
              </a:ext>
            </a:extLst>
          </p:cNvPr>
          <p:cNvSpPr txBox="1"/>
          <p:nvPr/>
        </p:nvSpPr>
        <p:spPr>
          <a:xfrm>
            <a:off x="838200" y="1341120"/>
            <a:ext cx="10637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Write the commonly used browser in the [answer] section.</a:t>
            </a:r>
          </a:p>
          <a:p>
            <a:endParaRPr lang="en-SG" dirty="0"/>
          </a:p>
          <a:p>
            <a:r>
              <a:rPr lang="en-SG" dirty="0"/>
              <a:t>Screenshot the report on the commonly used browser. Paste it here.</a:t>
            </a:r>
          </a:p>
        </p:txBody>
      </p:sp>
    </p:spTree>
    <p:extLst>
      <p:ext uri="{BB962C8B-B14F-4D97-AF65-F5344CB8AC3E}">
        <p14:creationId xmlns:p14="http://schemas.microsoft.com/office/powerpoint/2010/main" val="34456708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 dirty="0"/>
              <a:t>Q3: [answer]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29A5CE-F9C0-64F1-82F5-4F06A702A8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13070" y="479284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452A68-DF05-E6E6-0AF5-064FDEC60634}"/>
              </a:ext>
            </a:extLst>
          </p:cNvPr>
          <p:cNvSpPr txBox="1"/>
          <p:nvPr/>
        </p:nvSpPr>
        <p:spPr>
          <a:xfrm>
            <a:off x="838200" y="1341120"/>
            <a:ext cx="10637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Write the channel that brings most Traffic in the [answer] section.</a:t>
            </a:r>
          </a:p>
          <a:p>
            <a:endParaRPr lang="en-SG" dirty="0"/>
          </a:p>
          <a:p>
            <a:r>
              <a:rPr lang="en-SG" dirty="0"/>
              <a:t>Screenshot the report on the channel that brings the most traffic. Paste it here.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FD173D-8DD5-1425-B202-626D37C84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870" y="340047"/>
            <a:ext cx="772574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2410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 dirty="0"/>
              <a:t>Q4: [answer]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5C59FB-2309-B724-075E-10EE34C244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13070" y="479284"/>
            <a:ext cx="772573" cy="5139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8A492C-0793-DFEF-E4D7-768FD2B80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870" y="340047"/>
            <a:ext cx="772574" cy="6531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2602F9-E6BE-9CC2-D2E5-C8DAEE8B1FFB}"/>
              </a:ext>
            </a:extLst>
          </p:cNvPr>
          <p:cNvSpPr txBox="1"/>
          <p:nvPr/>
        </p:nvSpPr>
        <p:spPr>
          <a:xfrm>
            <a:off x="838200" y="1341120"/>
            <a:ext cx="10637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Write the campaign that acquired most traffic in the [answer] section.</a:t>
            </a:r>
          </a:p>
          <a:p>
            <a:endParaRPr lang="en-SG" dirty="0"/>
          </a:p>
          <a:p>
            <a:r>
              <a:rPr lang="en-SG" dirty="0"/>
              <a:t>Screenshot the report on the campaign that acquired most traffic. Paste it here.</a:t>
            </a:r>
          </a:p>
        </p:txBody>
      </p:sp>
    </p:spTree>
    <p:extLst>
      <p:ext uri="{BB962C8B-B14F-4D97-AF65-F5344CB8AC3E}">
        <p14:creationId xmlns:p14="http://schemas.microsoft.com/office/powerpoint/2010/main" val="1002176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Q1 – 1/3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(Google Tag ID)</a:t>
            </a:r>
            <a:endParaRPr lang="en-SG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935576-20B8-A751-E5C2-01550B6547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7787310" y="222331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2FAB6F-A1D0-25BC-9C15-BAC6AB8A2835}"/>
              </a:ext>
            </a:extLst>
          </p:cNvPr>
          <p:cNvSpPr txBox="1"/>
          <p:nvPr/>
        </p:nvSpPr>
        <p:spPr>
          <a:xfrm>
            <a:off x="934720" y="1727200"/>
            <a:ext cx="10637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Screenshot the Google Tag ID generated for the website of your company (Note: The website URL is just a dummy). Paste it here.</a:t>
            </a:r>
          </a:p>
        </p:txBody>
      </p:sp>
    </p:spTree>
    <p:extLst>
      <p:ext uri="{BB962C8B-B14F-4D97-AF65-F5344CB8AC3E}">
        <p14:creationId xmlns:p14="http://schemas.microsoft.com/office/powerpoint/2010/main" val="24126682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 dirty="0"/>
              <a:t>Q5: [answer]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EE08A0-ABEA-A59D-85F0-60120645FF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13070" y="479284"/>
            <a:ext cx="772573" cy="5139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2D5BB60-7208-8A31-87E8-CD668C865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550" y="340047"/>
            <a:ext cx="772574" cy="6531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F8634C-D44F-7054-7C05-7C15E81F80E0}"/>
              </a:ext>
            </a:extLst>
          </p:cNvPr>
          <p:cNvSpPr txBox="1"/>
          <p:nvPr/>
        </p:nvSpPr>
        <p:spPr>
          <a:xfrm>
            <a:off x="838200" y="1341120"/>
            <a:ext cx="10637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Write the avg. engagement time of the page “basket.html” in the [answer] section.</a:t>
            </a:r>
          </a:p>
          <a:p>
            <a:endParaRPr lang="en-SG" dirty="0"/>
          </a:p>
          <a:p>
            <a:r>
              <a:rPr lang="en-SG" dirty="0"/>
              <a:t>Screenshot the report on the avg. engagement time of the page “basket.html”. Paste it here.</a:t>
            </a:r>
          </a:p>
        </p:txBody>
      </p:sp>
    </p:spTree>
    <p:extLst>
      <p:ext uri="{BB962C8B-B14F-4D97-AF65-F5344CB8AC3E}">
        <p14:creationId xmlns:p14="http://schemas.microsoft.com/office/powerpoint/2010/main" val="25236561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 dirty="0"/>
              <a:t>Q6: Collection&gt; Overview Reports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7490CA-C93D-D644-F58A-C614C9BE2E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11058830" y="977124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39E9CE-27FB-8815-BE14-4B25B6CB789A}"/>
              </a:ext>
            </a:extLst>
          </p:cNvPr>
          <p:cNvSpPr txBox="1"/>
          <p:nvPr/>
        </p:nvSpPr>
        <p:spPr>
          <a:xfrm>
            <a:off x="838200" y="1341120"/>
            <a:ext cx="1063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Drag Acquisition Overview into the collection</a:t>
            </a:r>
          </a:p>
        </p:txBody>
      </p:sp>
    </p:spTree>
    <p:extLst>
      <p:ext uri="{BB962C8B-B14F-4D97-AF65-F5344CB8AC3E}">
        <p14:creationId xmlns:p14="http://schemas.microsoft.com/office/powerpoint/2010/main" val="30174416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 dirty="0"/>
              <a:t>Q6: Collection&gt; Demographic Details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1034DA-964A-AE00-09A7-9A357CE6AD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10967513" y="1107348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9FCC46-0CAF-FA04-4F51-8C12B61C83CE}"/>
              </a:ext>
            </a:extLst>
          </p:cNvPr>
          <p:cNvSpPr txBox="1"/>
          <p:nvPr/>
        </p:nvSpPr>
        <p:spPr>
          <a:xfrm>
            <a:off x="838200" y="1341120"/>
            <a:ext cx="1063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Drag Demographic Details into the Collection</a:t>
            </a:r>
          </a:p>
        </p:txBody>
      </p:sp>
    </p:spTree>
    <p:extLst>
      <p:ext uri="{BB962C8B-B14F-4D97-AF65-F5344CB8AC3E}">
        <p14:creationId xmlns:p14="http://schemas.microsoft.com/office/powerpoint/2010/main" val="39140565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 dirty="0"/>
              <a:t>Q6: Collection &gt; Traffic Acquisition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62060C-152E-733D-BECE-2CD97043B3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10967513" y="1107348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F5BF4E-C04A-CC59-5CB0-22A0B9C4D9C6}"/>
              </a:ext>
            </a:extLst>
          </p:cNvPr>
          <p:cNvSpPr txBox="1"/>
          <p:nvPr/>
        </p:nvSpPr>
        <p:spPr>
          <a:xfrm>
            <a:off x="838200" y="1341120"/>
            <a:ext cx="1063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Drag Traffic Acquisition into the collection</a:t>
            </a:r>
          </a:p>
        </p:txBody>
      </p:sp>
    </p:spTree>
    <p:extLst>
      <p:ext uri="{BB962C8B-B14F-4D97-AF65-F5344CB8AC3E}">
        <p14:creationId xmlns:p14="http://schemas.microsoft.com/office/powerpoint/2010/main" val="42921457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 dirty="0"/>
              <a:t>Q6: Display Collection in the GA4 Property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48683B-4607-8E40-B3F1-5402C05456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10967513" y="966964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04965F-D478-9206-F822-66D372E5A8EB}"/>
              </a:ext>
            </a:extLst>
          </p:cNvPr>
          <p:cNvSpPr txBox="1"/>
          <p:nvPr/>
        </p:nvSpPr>
        <p:spPr>
          <a:xfrm>
            <a:off x="838200" y="1341120"/>
            <a:ext cx="1063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Published the Created Collection in </a:t>
            </a:r>
            <a:r>
              <a:rPr lang="en-SG"/>
              <a:t>GA4 Property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667167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68E2-BB8E-1254-7E1F-7072B0F30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280" y="268160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SG" dirty="0"/>
              <a:t>Learning Unit 5: Consumer Behaviour and Customisation</a:t>
            </a:r>
            <a:br>
              <a:rPr lang="en-SG" dirty="0"/>
            </a:br>
            <a:r>
              <a:rPr lang="en-SG" dirty="0"/>
              <a:t>[Practical Performance Q7(Practical Test Q7])</a:t>
            </a:r>
          </a:p>
        </p:txBody>
      </p:sp>
    </p:spTree>
    <p:extLst>
      <p:ext uri="{BB962C8B-B14F-4D97-AF65-F5344CB8AC3E}">
        <p14:creationId xmlns:p14="http://schemas.microsoft.com/office/powerpoint/2010/main" val="29990830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 dirty="0"/>
              <a:t>Q7: Custom Report &gt; Create Custom Report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2F3D67-A751-F4BA-ECE4-11EBE6EE3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10967513" y="926324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89EBD4-3CC9-367B-C4C5-14B680E1CE0E}"/>
              </a:ext>
            </a:extLst>
          </p:cNvPr>
          <p:cNvSpPr txBox="1"/>
          <p:nvPr/>
        </p:nvSpPr>
        <p:spPr>
          <a:xfrm>
            <a:off x="838200" y="1341120"/>
            <a:ext cx="106375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Screenshot the  Custom Report with the following Metrics and Dimensions:</a:t>
            </a:r>
          </a:p>
          <a:p>
            <a:r>
              <a:rPr lang="en-SG" dirty="0"/>
              <a:t>Metrics: Event Count, Conversions, Total Revenue</a:t>
            </a:r>
          </a:p>
          <a:p>
            <a:r>
              <a:rPr lang="en-SG" dirty="0"/>
              <a:t>Dimension: Country</a:t>
            </a:r>
          </a:p>
          <a:p>
            <a:r>
              <a:rPr lang="en-SG" dirty="0"/>
              <a:t>Paste it here.</a:t>
            </a:r>
          </a:p>
        </p:txBody>
      </p:sp>
    </p:spTree>
    <p:extLst>
      <p:ext uri="{BB962C8B-B14F-4D97-AF65-F5344CB8AC3E}">
        <p14:creationId xmlns:p14="http://schemas.microsoft.com/office/powerpoint/2010/main" val="11604309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/>
          <a:lstStyle/>
          <a:p>
            <a:r>
              <a:rPr lang="en-SG" b="1"/>
              <a:t>Q7: </a:t>
            </a:r>
            <a:r>
              <a:rPr lang="en-SG" b="1" dirty="0"/>
              <a:t>Custom Report &gt; Sales by Country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E454FC-A5C8-B19A-962C-ADD9415AF4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10967513" y="956804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231D62-79A8-E02F-5D68-357BF4BEF400}"/>
              </a:ext>
            </a:extLst>
          </p:cNvPr>
          <p:cNvSpPr txBox="1"/>
          <p:nvPr/>
        </p:nvSpPr>
        <p:spPr>
          <a:xfrm>
            <a:off x="838200" y="1341120"/>
            <a:ext cx="1063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Screenshot the created custom report on Sales by Country. Paste it here.</a:t>
            </a:r>
          </a:p>
        </p:txBody>
      </p:sp>
    </p:spTree>
    <p:extLst>
      <p:ext uri="{BB962C8B-B14F-4D97-AF65-F5344CB8AC3E}">
        <p14:creationId xmlns:p14="http://schemas.microsoft.com/office/powerpoint/2010/main" val="37388062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4F3D07E-838C-4889-9476-368D23072D0B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Thank You</a:t>
            </a:r>
            <a:endParaRPr kumimoji="0" lang="en-SG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94749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Q1 – 2/3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(Accounts &amp; Properties)</a:t>
            </a:r>
            <a:endParaRPr lang="en-SG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F6A225-4B03-B527-70CB-CCF3FE0730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7787310" y="222331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208536-417C-1A30-6288-54CEEFE798AD}"/>
              </a:ext>
            </a:extLst>
          </p:cNvPr>
          <p:cNvSpPr txBox="1"/>
          <p:nvPr/>
        </p:nvSpPr>
        <p:spPr>
          <a:xfrm>
            <a:off x="934720" y="1727200"/>
            <a:ext cx="10637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Screenshot the Accounts &amp; Properties of your Google Analytics (Note: for your own business name). Paste it here.</a:t>
            </a:r>
          </a:p>
        </p:txBody>
      </p:sp>
    </p:spTree>
    <p:extLst>
      <p:ext uri="{BB962C8B-B14F-4D97-AF65-F5344CB8AC3E}">
        <p14:creationId xmlns:p14="http://schemas.microsoft.com/office/powerpoint/2010/main" val="2797253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Q1 – 3/3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(Reports </a:t>
            </a:r>
            <a:r>
              <a:rPr lang="en-SG" b="1" dirty="0">
                <a:solidFill>
                  <a:schemeClr val="accent2"/>
                </a:solidFill>
                <a:sym typeface="Wingdings" panose="05000000000000000000" pitchFamily="2" charset="2"/>
              </a:rPr>
              <a:t> Realtime</a:t>
            </a:r>
            <a:r>
              <a:rPr lang="en-SG" b="1" dirty="0">
                <a:solidFill>
                  <a:schemeClr val="accent2"/>
                </a:solidFill>
              </a:rPr>
              <a:t>)</a:t>
            </a:r>
            <a:endParaRPr lang="en-SG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0221C2-3A3D-2325-FC98-738854CA0B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7787310" y="222331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1A9925-D159-3B8A-40DC-5D3D2793BEB5}"/>
              </a:ext>
            </a:extLst>
          </p:cNvPr>
          <p:cNvSpPr txBox="1"/>
          <p:nvPr/>
        </p:nvSpPr>
        <p:spPr>
          <a:xfrm>
            <a:off x="934720" y="1727200"/>
            <a:ext cx="1063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Screenshot the Reports </a:t>
            </a:r>
            <a:r>
              <a:rPr lang="en-SG" dirty="0">
                <a:sym typeface="Wingdings" panose="05000000000000000000" pitchFamily="2" charset="2"/>
              </a:rPr>
              <a:t>Realtime Overview</a:t>
            </a:r>
            <a:r>
              <a:rPr lang="en-SG" dirty="0"/>
              <a:t>. Paste it here.</a:t>
            </a:r>
          </a:p>
        </p:txBody>
      </p:sp>
    </p:spTree>
    <p:extLst>
      <p:ext uri="{BB962C8B-B14F-4D97-AF65-F5344CB8AC3E}">
        <p14:creationId xmlns:p14="http://schemas.microsoft.com/office/powerpoint/2010/main" val="4120543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Q2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(Segmentation)</a:t>
            </a:r>
            <a:endParaRPr lang="en-SG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DB2A64-6C9E-E1D7-A55D-17268B9971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6395390" y="222331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6692EA-B588-9E54-0984-C1A81B9156F3}"/>
              </a:ext>
            </a:extLst>
          </p:cNvPr>
          <p:cNvSpPr txBox="1"/>
          <p:nvPr/>
        </p:nvSpPr>
        <p:spPr>
          <a:xfrm>
            <a:off x="934720" y="1727200"/>
            <a:ext cx="1063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Screenshot the segments added in Google Analytics. Paste it here.</a:t>
            </a:r>
          </a:p>
        </p:txBody>
      </p:sp>
    </p:spTree>
    <p:extLst>
      <p:ext uri="{BB962C8B-B14F-4D97-AF65-F5344CB8AC3E}">
        <p14:creationId xmlns:p14="http://schemas.microsoft.com/office/powerpoint/2010/main" val="2869994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Q3 – 1/2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(Goal – Track Visitors to Landing Page)</a:t>
            </a:r>
            <a:endParaRPr lang="en-SG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3733B3-5FC2-AD2E-C47B-D316F6632E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7777150" y="108173"/>
            <a:ext cx="772573" cy="5139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460036-99E0-2B85-5575-CA95A79DA4CB}"/>
              </a:ext>
            </a:extLst>
          </p:cNvPr>
          <p:cNvSpPr txBox="1"/>
          <p:nvPr/>
        </p:nvSpPr>
        <p:spPr>
          <a:xfrm>
            <a:off x="934720" y="1727200"/>
            <a:ext cx="1063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Screenshot the goal setup for the landing page in Google Analytics. Paste it here.</a:t>
            </a:r>
          </a:p>
        </p:txBody>
      </p:sp>
    </p:spTree>
    <p:extLst>
      <p:ext uri="{BB962C8B-B14F-4D97-AF65-F5344CB8AC3E}">
        <p14:creationId xmlns:p14="http://schemas.microsoft.com/office/powerpoint/2010/main" val="1061893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Q3 – 2/2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(Goal – Track Visitors to Landing Page)</a:t>
            </a:r>
            <a:endParaRPr lang="en-SG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3733B3-5FC2-AD2E-C47B-D316F6632E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7777150" y="108173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61BB1E-8F42-1464-79A7-A651C33A0DFB}"/>
              </a:ext>
            </a:extLst>
          </p:cNvPr>
          <p:cNvSpPr txBox="1"/>
          <p:nvPr/>
        </p:nvSpPr>
        <p:spPr>
          <a:xfrm>
            <a:off x="944880" y="1706880"/>
            <a:ext cx="1063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Screenshot the created goal in Google Analytics. Paste it here.</a:t>
            </a:r>
          </a:p>
        </p:txBody>
      </p:sp>
    </p:spTree>
    <p:extLst>
      <p:ext uri="{BB962C8B-B14F-4D97-AF65-F5344CB8AC3E}">
        <p14:creationId xmlns:p14="http://schemas.microsoft.com/office/powerpoint/2010/main" val="135012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Q4 – 1/8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(Report – Custom ‘Visitor by Age’)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DB05E9-36F7-F0A2-6112-85EB223AB5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7777150" y="108173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DCC0B7-7B50-4CDE-69A1-63E4989C63C9}"/>
              </a:ext>
            </a:extLst>
          </p:cNvPr>
          <p:cNvSpPr txBox="1"/>
          <p:nvPr/>
        </p:nvSpPr>
        <p:spPr>
          <a:xfrm>
            <a:off x="944880" y="1706880"/>
            <a:ext cx="106375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Screenshot the created custom “visitor by age” report. Paste it here.</a:t>
            </a:r>
          </a:p>
          <a:p>
            <a:endParaRPr lang="en-SG" dirty="0"/>
          </a:p>
          <a:p>
            <a:r>
              <a:rPr lang="en-SG" dirty="0"/>
              <a:t>Metrics: Users, New Users, Engaged sessions, Engagement Rate, Average Engagement Time</a:t>
            </a:r>
          </a:p>
          <a:p>
            <a:r>
              <a:rPr lang="en-SG" dirty="0"/>
              <a:t>Dimension: Age</a:t>
            </a:r>
          </a:p>
          <a:p>
            <a:r>
              <a:rPr lang="en-SG" dirty="0"/>
              <a:t>Timeframe: Monthly or Quarterly (E.g., June, July)</a:t>
            </a:r>
          </a:p>
        </p:txBody>
      </p:sp>
    </p:spTree>
    <p:extLst>
      <p:ext uri="{BB962C8B-B14F-4D97-AF65-F5344CB8AC3E}">
        <p14:creationId xmlns:p14="http://schemas.microsoft.com/office/powerpoint/2010/main" val="1446773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6532E-CF8F-44C0-AFBE-18569735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2222"/>
          </a:xfrm>
        </p:spPr>
        <p:txBody>
          <a:bodyPr>
            <a:normAutofit fontScale="90000"/>
          </a:bodyPr>
          <a:lstStyle/>
          <a:p>
            <a:r>
              <a:rPr lang="en-SG" b="1" dirty="0"/>
              <a:t>Practical Performance Q4 – 2/8</a:t>
            </a:r>
            <a:br>
              <a:rPr lang="en-SG" b="1" dirty="0"/>
            </a:br>
            <a:r>
              <a:rPr lang="en-SG" b="1" dirty="0">
                <a:solidFill>
                  <a:schemeClr val="accent2"/>
                </a:solidFill>
              </a:rPr>
              <a:t>(Report #1 – [period])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0A413C-C33B-E0F7-4586-D3E76F71A3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7716190" y="222331"/>
            <a:ext cx="772573" cy="5139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5CD3A3-6DCA-4A4A-573C-5D82DEAB2488}"/>
              </a:ext>
            </a:extLst>
          </p:cNvPr>
          <p:cNvSpPr txBox="1"/>
          <p:nvPr/>
        </p:nvSpPr>
        <p:spPr>
          <a:xfrm>
            <a:off x="944880" y="1706880"/>
            <a:ext cx="10637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Screenshot the created custom “visitor by age” report based on period. Paste it here.</a:t>
            </a:r>
          </a:p>
          <a:p>
            <a:endParaRPr lang="en-SG" dirty="0"/>
          </a:p>
          <a:p>
            <a:r>
              <a:rPr lang="en-SG" dirty="0"/>
              <a:t>E.g., June</a:t>
            </a:r>
          </a:p>
        </p:txBody>
      </p:sp>
    </p:spTree>
    <p:extLst>
      <p:ext uri="{BB962C8B-B14F-4D97-AF65-F5344CB8AC3E}">
        <p14:creationId xmlns:p14="http://schemas.microsoft.com/office/powerpoint/2010/main" val="4128052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 Template.potx" id="{EE2E57E3-6100-46CB-8CA4-89786D31FC37}" vid="{8440CCFB-D5BC-4FBA-BEDA-04DEB9D061B8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 Template.potx" id="{EE2E57E3-6100-46CB-8CA4-89786D31FC37}" vid="{8440CCFB-D5BC-4FBA-BEDA-04DEB9D061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Genetic PowerPoint Template</Template>
  <TotalTime>4124</TotalTime>
  <Words>731</Words>
  <Application>Microsoft Office PowerPoint</Application>
  <PresentationFormat>Widescreen</PresentationFormat>
  <Paragraphs>100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Wingdings</vt:lpstr>
      <vt:lpstr>Office Theme</vt:lpstr>
      <vt:lpstr>1_Office Theme</vt:lpstr>
      <vt:lpstr>DM2004 Online Advertising and Analytics</vt:lpstr>
      <vt:lpstr>Practical Performance Q1 – 1/3 (Google Tag ID)</vt:lpstr>
      <vt:lpstr>Practical Performance Q1 – 2/3 (Accounts &amp; Properties)</vt:lpstr>
      <vt:lpstr>Practical Performance Q1 – 3/3 (Reports  Realtime)</vt:lpstr>
      <vt:lpstr>Practical Performance Q2 (Segmentation)</vt:lpstr>
      <vt:lpstr>Practical Performance Q3 – 1/2 (Goal – Track Visitors to Landing Page)</vt:lpstr>
      <vt:lpstr>Practical Performance Q3 – 2/2 (Goal – Track Visitors to Landing Page)</vt:lpstr>
      <vt:lpstr>Practical Performance Q4 – 1/8 (Report – Custom ‘Visitor by Age’)</vt:lpstr>
      <vt:lpstr>Practical Performance Q4 – 2/8 (Report #1 – [period])</vt:lpstr>
      <vt:lpstr>Practical Performance Q4 – 3/8 (Report #2 – [period])</vt:lpstr>
      <vt:lpstr>Practical Performance Q4 – 4/8 (Report Data – Users )</vt:lpstr>
      <vt:lpstr>Practical Performance Q4 – 5/8 (Report Data – Behaviour (Engagement Rate))</vt:lpstr>
      <vt:lpstr>Practical Performance Q4 – 6/8 (Analysis)</vt:lpstr>
      <vt:lpstr>Practical Performance Q4 – 7/8 (Recommended Action Points)</vt:lpstr>
      <vt:lpstr>PowerPoint Presentation</vt:lpstr>
      <vt:lpstr>Q1: [answer] </vt:lpstr>
      <vt:lpstr>Q2: [answer] </vt:lpstr>
      <vt:lpstr>Q3: [answer] </vt:lpstr>
      <vt:lpstr>Q4: [answer] </vt:lpstr>
      <vt:lpstr>Q5: [answer] </vt:lpstr>
      <vt:lpstr>Q6: Collection&gt; Overview Reports</vt:lpstr>
      <vt:lpstr>Q6: Collection&gt; Demographic Details</vt:lpstr>
      <vt:lpstr>Q6: Collection &gt; Traffic Acquisition</vt:lpstr>
      <vt:lpstr>Q6: Display Collection in the GA4 Property</vt:lpstr>
      <vt:lpstr>Learning Unit 5: Consumer Behaviour and Customisation [Practical Performance Q7(Practical Test Q7])</vt:lpstr>
      <vt:lpstr>Q7: Custom Report &gt; Create Custom Report</vt:lpstr>
      <vt:lpstr>Q7: Custom Report &gt; Sales by Country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and Marketing</dc:title>
  <dc:creator>Mikey</dc:creator>
  <cp:lastModifiedBy>Marie Chris Soque</cp:lastModifiedBy>
  <cp:revision>96</cp:revision>
  <dcterms:created xsi:type="dcterms:W3CDTF">2020-05-13T02:52:06Z</dcterms:created>
  <dcterms:modified xsi:type="dcterms:W3CDTF">2026-02-26T10:07:08Z</dcterms:modified>
</cp:coreProperties>
</file>